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9" r:id="rId2"/>
    <p:sldId id="300" r:id="rId3"/>
    <p:sldId id="460" r:id="rId4"/>
    <p:sldId id="448" r:id="rId5"/>
    <p:sldId id="580" r:id="rId6"/>
    <p:sldId id="574" r:id="rId7"/>
    <p:sldId id="578" r:id="rId8"/>
    <p:sldId id="539" r:id="rId9"/>
    <p:sldId id="472" r:id="rId10"/>
    <p:sldId id="570" r:id="rId11"/>
    <p:sldId id="576" r:id="rId12"/>
    <p:sldId id="471" r:id="rId13"/>
    <p:sldId id="295" r:id="rId14"/>
    <p:sldId id="293" r:id="rId15"/>
    <p:sldId id="299" r:id="rId16"/>
    <p:sldId id="582" r:id="rId17"/>
  </p:sldIdLst>
  <p:sldSz cx="12192000" cy="6858000"/>
  <p:notesSz cx="6788150" cy="992346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284" autoAdjust="0"/>
  </p:normalViewPr>
  <p:slideViewPr>
    <p:cSldViewPr snapToGrid="0">
      <p:cViewPr varScale="1">
        <p:scale>
          <a:sx n="68" d="100"/>
          <a:sy n="68" d="100"/>
        </p:scale>
        <p:origin x="-822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52089E-8776-41B9-9C49-02884256D915}" type="doc">
      <dgm:prSet loTypeId="urn:microsoft.com/office/officeart/2005/8/layout/default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B65D9D83-009D-4E8F-8DDE-E8C16BEB1607}">
      <dgm:prSet phldrT="[Tekst]"/>
      <dgm:spPr/>
      <dgm:t>
        <a:bodyPr/>
        <a:lstStyle/>
        <a:p>
          <a:r>
            <a:rPr lang="pl-PL" b="1" dirty="0"/>
            <a:t>Wnioskodawcy</a:t>
          </a:r>
        </a:p>
      </dgm:t>
    </dgm:pt>
    <dgm:pt modelId="{B50D2850-B78E-4A7E-9232-5C72036F0B8B}" type="parTrans" cxnId="{E563F94F-7E22-4B3D-AD48-BAB53DAB9F07}">
      <dgm:prSet/>
      <dgm:spPr/>
      <dgm:t>
        <a:bodyPr/>
        <a:lstStyle/>
        <a:p>
          <a:endParaRPr lang="pl-PL"/>
        </a:p>
      </dgm:t>
    </dgm:pt>
    <dgm:pt modelId="{A298EBCA-5D29-4F18-9798-AFD0FDBEEA57}" type="sibTrans" cxnId="{E563F94F-7E22-4B3D-AD48-BAB53DAB9F07}">
      <dgm:prSet/>
      <dgm:spPr/>
      <dgm:t>
        <a:bodyPr/>
        <a:lstStyle/>
        <a:p>
          <a:endParaRPr lang="pl-PL"/>
        </a:p>
      </dgm:t>
    </dgm:pt>
    <dgm:pt modelId="{E58DF6A8-E3E0-4D12-8EFD-91D084CB41E3}">
      <dgm:prSet phldrT="[Tekst]"/>
      <dgm:spPr/>
      <dgm:t>
        <a:bodyPr/>
        <a:lstStyle/>
        <a:p>
          <a:r>
            <a:rPr lang="pl-PL" b="1" dirty="0"/>
            <a:t>JST</a:t>
          </a:r>
        </a:p>
      </dgm:t>
    </dgm:pt>
    <dgm:pt modelId="{E8358E6E-F8F5-4E6F-B82B-EF590FF89E71}" type="parTrans" cxnId="{6CD08781-78A2-4819-A2C6-3C775D5932A0}">
      <dgm:prSet/>
      <dgm:spPr/>
      <dgm:t>
        <a:bodyPr/>
        <a:lstStyle/>
        <a:p>
          <a:endParaRPr lang="pl-PL"/>
        </a:p>
      </dgm:t>
    </dgm:pt>
    <dgm:pt modelId="{B7884FC8-0558-4F2C-9DA2-510DC0D1DD12}" type="sibTrans" cxnId="{6CD08781-78A2-4819-A2C6-3C775D5932A0}">
      <dgm:prSet/>
      <dgm:spPr/>
      <dgm:t>
        <a:bodyPr/>
        <a:lstStyle/>
        <a:p>
          <a:endParaRPr lang="pl-PL"/>
        </a:p>
      </dgm:t>
    </dgm:pt>
    <dgm:pt modelId="{A1742FBF-0278-47BE-B080-689569170F37}">
      <dgm:prSet phldrT="[Tekst]"/>
      <dgm:spPr/>
      <dgm:t>
        <a:bodyPr/>
        <a:lstStyle/>
        <a:p>
          <a:r>
            <a:rPr lang="pl-PL" b="1" dirty="0"/>
            <a:t>PFRON</a:t>
          </a:r>
        </a:p>
      </dgm:t>
    </dgm:pt>
    <dgm:pt modelId="{D14417AB-5DA6-4072-B7BD-9DD6C69D5E17}" type="parTrans" cxnId="{CE68E95C-B6DF-46B1-93D2-37914BC4507F}">
      <dgm:prSet/>
      <dgm:spPr/>
      <dgm:t>
        <a:bodyPr/>
        <a:lstStyle/>
        <a:p>
          <a:endParaRPr lang="pl-PL"/>
        </a:p>
      </dgm:t>
    </dgm:pt>
    <dgm:pt modelId="{BBC6FA19-459D-4381-8D31-066EA3676A16}" type="sibTrans" cxnId="{CE68E95C-B6DF-46B1-93D2-37914BC4507F}">
      <dgm:prSet/>
      <dgm:spPr/>
      <dgm:t>
        <a:bodyPr/>
        <a:lstStyle/>
        <a:p>
          <a:endParaRPr lang="pl-PL"/>
        </a:p>
      </dgm:t>
    </dgm:pt>
    <dgm:pt modelId="{F41F4CAC-1443-47C2-A82C-6DC716551D17}" type="pres">
      <dgm:prSet presAssocID="{6A52089E-8776-41B9-9C49-02884256D91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37D4FBD1-4B86-471C-BC68-9E1E1503CA98}" type="pres">
      <dgm:prSet presAssocID="{B65D9D83-009D-4E8F-8DDE-E8C16BEB160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5F6CFB3-588F-4173-B03A-5C2692C36A58}" type="pres">
      <dgm:prSet presAssocID="{A298EBCA-5D29-4F18-9798-AFD0FDBEEA57}" presName="sibTrans" presStyleCnt="0"/>
      <dgm:spPr/>
    </dgm:pt>
    <dgm:pt modelId="{D14BEC92-127D-4B12-AF47-D4FB8E78DBC5}" type="pres">
      <dgm:prSet presAssocID="{E58DF6A8-E3E0-4D12-8EFD-91D084CB41E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EF84B08-45EC-439A-8261-A06CD58E5500}" type="pres">
      <dgm:prSet presAssocID="{B7884FC8-0558-4F2C-9DA2-510DC0D1DD12}" presName="sibTrans" presStyleCnt="0"/>
      <dgm:spPr/>
    </dgm:pt>
    <dgm:pt modelId="{4C87DE42-70A8-49FF-B1DD-50C470696DAE}" type="pres">
      <dgm:prSet presAssocID="{A1742FBF-0278-47BE-B080-689569170F37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E563F94F-7E22-4B3D-AD48-BAB53DAB9F07}" srcId="{6A52089E-8776-41B9-9C49-02884256D915}" destId="{B65D9D83-009D-4E8F-8DDE-E8C16BEB1607}" srcOrd="0" destOrd="0" parTransId="{B50D2850-B78E-4A7E-9232-5C72036F0B8B}" sibTransId="{A298EBCA-5D29-4F18-9798-AFD0FDBEEA57}"/>
    <dgm:cxn modelId="{4F5B1C00-FAA0-4F2F-BD2C-271B8CE4A925}" type="presOf" srcId="{E58DF6A8-E3E0-4D12-8EFD-91D084CB41E3}" destId="{D14BEC92-127D-4B12-AF47-D4FB8E78DBC5}" srcOrd="0" destOrd="0" presId="urn:microsoft.com/office/officeart/2005/8/layout/default"/>
    <dgm:cxn modelId="{65387C4C-496E-44D0-BBDA-199A0F8EB8E5}" type="presOf" srcId="{A1742FBF-0278-47BE-B080-689569170F37}" destId="{4C87DE42-70A8-49FF-B1DD-50C470696DAE}" srcOrd="0" destOrd="0" presId="urn:microsoft.com/office/officeart/2005/8/layout/default"/>
    <dgm:cxn modelId="{C8CB105E-CF5E-4F05-B715-39DC9708D50D}" type="presOf" srcId="{B65D9D83-009D-4E8F-8DDE-E8C16BEB1607}" destId="{37D4FBD1-4B86-471C-BC68-9E1E1503CA98}" srcOrd="0" destOrd="0" presId="urn:microsoft.com/office/officeart/2005/8/layout/default"/>
    <dgm:cxn modelId="{05FC7575-CF01-4BF2-BCBB-C7AB216739B5}" type="presOf" srcId="{6A52089E-8776-41B9-9C49-02884256D915}" destId="{F41F4CAC-1443-47C2-A82C-6DC716551D17}" srcOrd="0" destOrd="0" presId="urn:microsoft.com/office/officeart/2005/8/layout/default"/>
    <dgm:cxn modelId="{CE68E95C-B6DF-46B1-93D2-37914BC4507F}" srcId="{6A52089E-8776-41B9-9C49-02884256D915}" destId="{A1742FBF-0278-47BE-B080-689569170F37}" srcOrd="2" destOrd="0" parTransId="{D14417AB-5DA6-4072-B7BD-9DD6C69D5E17}" sibTransId="{BBC6FA19-459D-4381-8D31-066EA3676A16}"/>
    <dgm:cxn modelId="{6CD08781-78A2-4819-A2C6-3C775D5932A0}" srcId="{6A52089E-8776-41B9-9C49-02884256D915}" destId="{E58DF6A8-E3E0-4D12-8EFD-91D084CB41E3}" srcOrd="1" destOrd="0" parTransId="{E8358E6E-F8F5-4E6F-B82B-EF590FF89E71}" sibTransId="{B7884FC8-0558-4F2C-9DA2-510DC0D1DD12}"/>
    <dgm:cxn modelId="{3941092E-0B85-4A7B-B079-9B8E9BD0C0EF}" type="presParOf" srcId="{F41F4CAC-1443-47C2-A82C-6DC716551D17}" destId="{37D4FBD1-4B86-471C-BC68-9E1E1503CA98}" srcOrd="0" destOrd="0" presId="urn:microsoft.com/office/officeart/2005/8/layout/default"/>
    <dgm:cxn modelId="{0B40FCD5-2182-43FA-A072-1BD0CA20F477}" type="presParOf" srcId="{F41F4CAC-1443-47C2-A82C-6DC716551D17}" destId="{F5F6CFB3-588F-4173-B03A-5C2692C36A58}" srcOrd="1" destOrd="0" presId="urn:microsoft.com/office/officeart/2005/8/layout/default"/>
    <dgm:cxn modelId="{23C3ACD9-962D-46C5-9885-53605CE3B830}" type="presParOf" srcId="{F41F4CAC-1443-47C2-A82C-6DC716551D17}" destId="{D14BEC92-127D-4B12-AF47-D4FB8E78DBC5}" srcOrd="2" destOrd="0" presId="urn:microsoft.com/office/officeart/2005/8/layout/default"/>
    <dgm:cxn modelId="{1EFAF504-55E9-4833-ACA1-A9E848705FBD}" type="presParOf" srcId="{F41F4CAC-1443-47C2-A82C-6DC716551D17}" destId="{6EF84B08-45EC-439A-8261-A06CD58E5500}" srcOrd="3" destOrd="0" presId="urn:microsoft.com/office/officeart/2005/8/layout/default"/>
    <dgm:cxn modelId="{6AE93079-8D17-4122-A240-05116A609A00}" type="presParOf" srcId="{F41F4CAC-1443-47C2-A82C-6DC716551D17}" destId="{4C87DE42-70A8-49FF-B1DD-50C470696DAE}" srcOrd="4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F555A6-75B3-4267-BC69-09E6FD5B177B}" type="doc">
      <dgm:prSet loTypeId="urn:microsoft.com/office/officeart/2005/8/layout/lProcess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1A76BD9B-5FDC-4A3F-9FB0-ED30403EED19}">
      <dgm:prSet phldrT="[Tekst]"/>
      <dgm:spPr/>
      <dgm:t>
        <a:bodyPr/>
        <a:lstStyle/>
        <a:p>
          <a:r>
            <a:rPr lang="pl-PL" b="1"/>
            <a:t>Wnioskodawcy</a:t>
          </a:r>
          <a:endParaRPr lang="pl-PL" b="1" dirty="0"/>
        </a:p>
      </dgm:t>
    </dgm:pt>
    <dgm:pt modelId="{2CC6AA33-66A9-40AE-B4E2-D9F0AD9C5CEF}" type="parTrans" cxnId="{F53D0D03-44A0-431E-8304-496A0341794A}">
      <dgm:prSet/>
      <dgm:spPr/>
      <dgm:t>
        <a:bodyPr/>
        <a:lstStyle/>
        <a:p>
          <a:endParaRPr lang="pl-PL"/>
        </a:p>
      </dgm:t>
    </dgm:pt>
    <dgm:pt modelId="{520D7842-45A6-4929-8F12-404828F5F08E}" type="sibTrans" cxnId="{F53D0D03-44A0-431E-8304-496A0341794A}">
      <dgm:prSet/>
      <dgm:spPr/>
      <dgm:t>
        <a:bodyPr/>
        <a:lstStyle/>
        <a:p>
          <a:endParaRPr lang="pl-PL"/>
        </a:p>
      </dgm:t>
    </dgm:pt>
    <dgm:pt modelId="{482EE008-9042-4FFF-BFD6-B5EFF7FC3F35}">
      <dgm:prSet phldrT="[Tekst]"/>
      <dgm:spPr/>
      <dgm:t>
        <a:bodyPr/>
        <a:lstStyle/>
        <a:p>
          <a:r>
            <a:rPr lang="pl-PL" b="1" dirty="0"/>
            <a:t>Osoby z niepełnosprawnościami</a:t>
          </a:r>
        </a:p>
      </dgm:t>
    </dgm:pt>
    <dgm:pt modelId="{9D06B3F0-0FDC-4A39-9636-52BAD6D2E71F}" type="parTrans" cxnId="{8EFE2ECF-FF04-4E44-BCE1-E40C5F6DDBE5}">
      <dgm:prSet/>
      <dgm:spPr/>
      <dgm:t>
        <a:bodyPr/>
        <a:lstStyle/>
        <a:p>
          <a:endParaRPr lang="pl-PL"/>
        </a:p>
      </dgm:t>
    </dgm:pt>
    <dgm:pt modelId="{99171A8F-2A80-4818-8520-12F50C07C563}" type="sibTrans" cxnId="{8EFE2ECF-FF04-4E44-BCE1-E40C5F6DDBE5}">
      <dgm:prSet/>
      <dgm:spPr/>
      <dgm:t>
        <a:bodyPr/>
        <a:lstStyle/>
        <a:p>
          <a:endParaRPr lang="pl-PL"/>
        </a:p>
      </dgm:t>
    </dgm:pt>
    <dgm:pt modelId="{ED191F4C-8009-4F93-BCFC-A6BEA7F9D04E}">
      <dgm:prSet phldrT="[Tekst]"/>
      <dgm:spPr/>
      <dgm:t>
        <a:bodyPr/>
        <a:lstStyle/>
        <a:p>
          <a:r>
            <a:rPr lang="pl-PL" b="1" dirty="0"/>
            <a:t>Podmioty działające na rzecz Osób z niepełnosprawnościami</a:t>
          </a:r>
        </a:p>
      </dgm:t>
    </dgm:pt>
    <dgm:pt modelId="{EDA4A2A1-AA5A-4C93-9C53-A1B70EDD44E0}" type="parTrans" cxnId="{356EC715-384C-4A01-BEC1-C5A619F9530E}">
      <dgm:prSet/>
      <dgm:spPr/>
      <dgm:t>
        <a:bodyPr/>
        <a:lstStyle/>
        <a:p>
          <a:endParaRPr lang="pl-PL"/>
        </a:p>
      </dgm:t>
    </dgm:pt>
    <dgm:pt modelId="{8DF34AB7-E601-44F9-A6E7-7673FF231A6B}" type="sibTrans" cxnId="{356EC715-384C-4A01-BEC1-C5A619F9530E}">
      <dgm:prSet/>
      <dgm:spPr/>
      <dgm:t>
        <a:bodyPr/>
        <a:lstStyle/>
        <a:p>
          <a:endParaRPr lang="pl-PL"/>
        </a:p>
      </dgm:t>
    </dgm:pt>
    <dgm:pt modelId="{4604D850-6BE9-4D43-B046-A401C5D15F4E}">
      <dgm:prSet phldrT="[Tekst]"/>
      <dgm:spPr/>
      <dgm:t>
        <a:bodyPr/>
        <a:lstStyle/>
        <a:p>
          <a:r>
            <a:rPr lang="pl-PL" b="1" dirty="0"/>
            <a:t>Opiekunowie</a:t>
          </a:r>
        </a:p>
      </dgm:t>
    </dgm:pt>
    <dgm:pt modelId="{61E9F1F8-34FF-426C-B931-323DB0758977}" type="parTrans" cxnId="{F1525CE3-D8C5-4E4E-93D6-26C3C483DA3D}">
      <dgm:prSet/>
      <dgm:spPr/>
      <dgm:t>
        <a:bodyPr/>
        <a:lstStyle/>
        <a:p>
          <a:endParaRPr lang="pl-PL"/>
        </a:p>
      </dgm:t>
    </dgm:pt>
    <dgm:pt modelId="{DBEA2DDA-086A-4B33-9E32-3BF70CA73941}" type="sibTrans" cxnId="{F1525CE3-D8C5-4E4E-93D6-26C3C483DA3D}">
      <dgm:prSet/>
      <dgm:spPr/>
      <dgm:t>
        <a:bodyPr/>
        <a:lstStyle/>
        <a:p>
          <a:endParaRPr lang="pl-PL"/>
        </a:p>
      </dgm:t>
    </dgm:pt>
    <dgm:pt modelId="{B759C69C-BDC1-4040-8176-B92F3DA27D7C}">
      <dgm:prSet phldrT="[Tekst]"/>
      <dgm:spPr/>
      <dgm:t>
        <a:bodyPr/>
        <a:lstStyle/>
        <a:p>
          <a:r>
            <a:rPr lang="pl-PL" b="1" dirty="0"/>
            <a:t>Przedsiębiorcy</a:t>
          </a:r>
        </a:p>
      </dgm:t>
    </dgm:pt>
    <dgm:pt modelId="{C2BE7000-D4E8-40F2-830F-1A1AA2346454}" type="sibTrans" cxnId="{5577172F-FA4A-4AEE-A0F8-587500E830A8}">
      <dgm:prSet/>
      <dgm:spPr/>
      <dgm:t>
        <a:bodyPr/>
        <a:lstStyle/>
        <a:p>
          <a:endParaRPr lang="pl-PL"/>
        </a:p>
      </dgm:t>
    </dgm:pt>
    <dgm:pt modelId="{6A839191-493B-4E62-85E9-0E6BE64DF1F0}" type="parTrans" cxnId="{5577172F-FA4A-4AEE-A0F8-587500E830A8}">
      <dgm:prSet/>
      <dgm:spPr/>
      <dgm:t>
        <a:bodyPr/>
        <a:lstStyle/>
        <a:p>
          <a:endParaRPr lang="pl-PL"/>
        </a:p>
      </dgm:t>
    </dgm:pt>
    <dgm:pt modelId="{EB5717A8-0AAB-4AD7-931E-923CBE289D74}" type="pres">
      <dgm:prSet presAssocID="{6AF555A6-75B3-4267-BC69-09E6FD5B177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A7D181A-7306-4DEC-B26D-8C809EC73C77}" type="pres">
      <dgm:prSet presAssocID="{1A76BD9B-5FDC-4A3F-9FB0-ED30403EED19}" presName="compNode" presStyleCnt="0"/>
      <dgm:spPr/>
    </dgm:pt>
    <dgm:pt modelId="{73E403A1-42C2-40F6-983E-DD8812ED565A}" type="pres">
      <dgm:prSet presAssocID="{1A76BD9B-5FDC-4A3F-9FB0-ED30403EED19}" presName="aNode" presStyleLbl="bgShp" presStyleIdx="0" presStyleCnt="1" custLinFactNeighborX="-44747" custLinFactNeighborY="364"/>
      <dgm:spPr/>
      <dgm:t>
        <a:bodyPr/>
        <a:lstStyle/>
        <a:p>
          <a:endParaRPr lang="pl-PL"/>
        </a:p>
      </dgm:t>
    </dgm:pt>
    <dgm:pt modelId="{33FEF184-4A55-4E0A-A8A1-D8612D0566BD}" type="pres">
      <dgm:prSet presAssocID="{1A76BD9B-5FDC-4A3F-9FB0-ED30403EED19}" presName="textNode" presStyleLbl="bgShp" presStyleIdx="0" presStyleCnt="1"/>
      <dgm:spPr/>
      <dgm:t>
        <a:bodyPr/>
        <a:lstStyle/>
        <a:p>
          <a:endParaRPr lang="pl-PL"/>
        </a:p>
      </dgm:t>
    </dgm:pt>
    <dgm:pt modelId="{FCCBD839-8280-480D-968C-BF6F4F9CBF04}" type="pres">
      <dgm:prSet presAssocID="{1A76BD9B-5FDC-4A3F-9FB0-ED30403EED19}" presName="compChildNode" presStyleCnt="0"/>
      <dgm:spPr/>
    </dgm:pt>
    <dgm:pt modelId="{AC36D027-5CFF-46D0-9B40-D2AB1F3A80A7}" type="pres">
      <dgm:prSet presAssocID="{1A76BD9B-5FDC-4A3F-9FB0-ED30403EED19}" presName="theInnerList" presStyleCnt="0"/>
      <dgm:spPr/>
    </dgm:pt>
    <dgm:pt modelId="{839B9038-7F24-487F-82B6-6A0BB58037E1}" type="pres">
      <dgm:prSet presAssocID="{482EE008-9042-4FFF-BFD6-B5EFF7FC3F35}" presName="child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43029CC-708B-49EB-81BE-0A2A321A551F}" type="pres">
      <dgm:prSet presAssocID="{482EE008-9042-4FFF-BFD6-B5EFF7FC3F35}" presName="aSpace2" presStyleCnt="0"/>
      <dgm:spPr/>
    </dgm:pt>
    <dgm:pt modelId="{18E88DCF-D82E-41EC-8D05-FBFBC837AEFB}" type="pres">
      <dgm:prSet presAssocID="{4604D850-6BE9-4D43-B046-A401C5D15F4E}" presName="child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CC1B5C6-3107-4988-9D30-AEC4B52268E8}" type="pres">
      <dgm:prSet presAssocID="{4604D850-6BE9-4D43-B046-A401C5D15F4E}" presName="aSpace2" presStyleCnt="0"/>
      <dgm:spPr/>
    </dgm:pt>
    <dgm:pt modelId="{3BE95689-36F6-49E4-9F72-8EF42AADD6F9}" type="pres">
      <dgm:prSet presAssocID="{ED191F4C-8009-4F93-BCFC-A6BEA7F9D04E}" presName="child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1BE93BA-9FC7-4465-90A3-B4BC08ECA6EB}" type="pres">
      <dgm:prSet presAssocID="{ED191F4C-8009-4F93-BCFC-A6BEA7F9D04E}" presName="aSpace2" presStyleCnt="0"/>
      <dgm:spPr/>
    </dgm:pt>
    <dgm:pt modelId="{62D6440D-DC15-41E6-B0C1-8DB68D0C0CB3}" type="pres">
      <dgm:prSet presAssocID="{B759C69C-BDC1-4040-8176-B92F3DA27D7C}" presName="child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C0173D6D-5D63-45C6-983B-F43C7BC9A660}" type="presOf" srcId="{1A76BD9B-5FDC-4A3F-9FB0-ED30403EED19}" destId="{73E403A1-42C2-40F6-983E-DD8812ED565A}" srcOrd="0" destOrd="0" presId="urn:microsoft.com/office/officeart/2005/8/layout/lProcess2"/>
    <dgm:cxn modelId="{5577172F-FA4A-4AEE-A0F8-587500E830A8}" srcId="{1A76BD9B-5FDC-4A3F-9FB0-ED30403EED19}" destId="{B759C69C-BDC1-4040-8176-B92F3DA27D7C}" srcOrd="3" destOrd="0" parTransId="{6A839191-493B-4E62-85E9-0E6BE64DF1F0}" sibTransId="{C2BE7000-D4E8-40F2-830F-1A1AA2346454}"/>
    <dgm:cxn modelId="{107B8405-1004-4C56-A6E2-26E90F8BF21B}" type="presOf" srcId="{B759C69C-BDC1-4040-8176-B92F3DA27D7C}" destId="{62D6440D-DC15-41E6-B0C1-8DB68D0C0CB3}" srcOrd="0" destOrd="0" presId="urn:microsoft.com/office/officeart/2005/8/layout/lProcess2"/>
    <dgm:cxn modelId="{494790B1-8957-4738-8443-EF64DE6D30F6}" type="presOf" srcId="{6AF555A6-75B3-4267-BC69-09E6FD5B177B}" destId="{EB5717A8-0AAB-4AD7-931E-923CBE289D74}" srcOrd="0" destOrd="0" presId="urn:microsoft.com/office/officeart/2005/8/layout/lProcess2"/>
    <dgm:cxn modelId="{F53D0D03-44A0-431E-8304-496A0341794A}" srcId="{6AF555A6-75B3-4267-BC69-09E6FD5B177B}" destId="{1A76BD9B-5FDC-4A3F-9FB0-ED30403EED19}" srcOrd="0" destOrd="0" parTransId="{2CC6AA33-66A9-40AE-B4E2-D9F0AD9C5CEF}" sibTransId="{520D7842-45A6-4929-8F12-404828F5F08E}"/>
    <dgm:cxn modelId="{319CDFC3-C972-4892-8750-047DEFF4E113}" type="presOf" srcId="{482EE008-9042-4FFF-BFD6-B5EFF7FC3F35}" destId="{839B9038-7F24-487F-82B6-6A0BB58037E1}" srcOrd="0" destOrd="0" presId="urn:microsoft.com/office/officeart/2005/8/layout/lProcess2"/>
    <dgm:cxn modelId="{356EC715-384C-4A01-BEC1-C5A619F9530E}" srcId="{1A76BD9B-5FDC-4A3F-9FB0-ED30403EED19}" destId="{ED191F4C-8009-4F93-BCFC-A6BEA7F9D04E}" srcOrd="2" destOrd="0" parTransId="{EDA4A2A1-AA5A-4C93-9C53-A1B70EDD44E0}" sibTransId="{8DF34AB7-E601-44F9-A6E7-7673FF231A6B}"/>
    <dgm:cxn modelId="{64B910F8-9DD8-4F9A-94D9-FEF6219AC963}" type="presOf" srcId="{4604D850-6BE9-4D43-B046-A401C5D15F4E}" destId="{18E88DCF-D82E-41EC-8D05-FBFBC837AEFB}" srcOrd="0" destOrd="0" presId="urn:microsoft.com/office/officeart/2005/8/layout/lProcess2"/>
    <dgm:cxn modelId="{E1340F90-47AE-45D5-85FF-31415928A609}" type="presOf" srcId="{ED191F4C-8009-4F93-BCFC-A6BEA7F9D04E}" destId="{3BE95689-36F6-49E4-9F72-8EF42AADD6F9}" srcOrd="0" destOrd="0" presId="urn:microsoft.com/office/officeart/2005/8/layout/lProcess2"/>
    <dgm:cxn modelId="{F1525CE3-D8C5-4E4E-93D6-26C3C483DA3D}" srcId="{1A76BD9B-5FDC-4A3F-9FB0-ED30403EED19}" destId="{4604D850-6BE9-4D43-B046-A401C5D15F4E}" srcOrd="1" destOrd="0" parTransId="{61E9F1F8-34FF-426C-B931-323DB0758977}" sibTransId="{DBEA2DDA-086A-4B33-9E32-3BF70CA73941}"/>
    <dgm:cxn modelId="{72E12A5A-EFAA-4B22-93FA-0BC048DFB314}" type="presOf" srcId="{1A76BD9B-5FDC-4A3F-9FB0-ED30403EED19}" destId="{33FEF184-4A55-4E0A-A8A1-D8612D0566BD}" srcOrd="1" destOrd="0" presId="urn:microsoft.com/office/officeart/2005/8/layout/lProcess2"/>
    <dgm:cxn modelId="{8EFE2ECF-FF04-4E44-BCE1-E40C5F6DDBE5}" srcId="{1A76BD9B-5FDC-4A3F-9FB0-ED30403EED19}" destId="{482EE008-9042-4FFF-BFD6-B5EFF7FC3F35}" srcOrd="0" destOrd="0" parTransId="{9D06B3F0-0FDC-4A39-9636-52BAD6D2E71F}" sibTransId="{99171A8F-2A80-4818-8520-12F50C07C563}"/>
    <dgm:cxn modelId="{6DC8D44E-CA9F-4D51-8376-8A1ACA082704}" type="presParOf" srcId="{EB5717A8-0AAB-4AD7-931E-923CBE289D74}" destId="{7A7D181A-7306-4DEC-B26D-8C809EC73C77}" srcOrd="0" destOrd="0" presId="urn:microsoft.com/office/officeart/2005/8/layout/lProcess2"/>
    <dgm:cxn modelId="{3FF88515-4869-4505-9CEE-0FC2AC3E94AF}" type="presParOf" srcId="{7A7D181A-7306-4DEC-B26D-8C809EC73C77}" destId="{73E403A1-42C2-40F6-983E-DD8812ED565A}" srcOrd="0" destOrd="0" presId="urn:microsoft.com/office/officeart/2005/8/layout/lProcess2"/>
    <dgm:cxn modelId="{34232EF3-CD4F-4D2D-BC0A-94F39955DBEF}" type="presParOf" srcId="{7A7D181A-7306-4DEC-B26D-8C809EC73C77}" destId="{33FEF184-4A55-4E0A-A8A1-D8612D0566BD}" srcOrd="1" destOrd="0" presId="urn:microsoft.com/office/officeart/2005/8/layout/lProcess2"/>
    <dgm:cxn modelId="{A265D84F-4B0B-4CAB-A4CC-7E1F298376AC}" type="presParOf" srcId="{7A7D181A-7306-4DEC-B26D-8C809EC73C77}" destId="{FCCBD839-8280-480D-968C-BF6F4F9CBF04}" srcOrd="2" destOrd="0" presId="urn:microsoft.com/office/officeart/2005/8/layout/lProcess2"/>
    <dgm:cxn modelId="{C5EBA7B6-575F-4304-88C2-ECD423DF46A2}" type="presParOf" srcId="{FCCBD839-8280-480D-968C-BF6F4F9CBF04}" destId="{AC36D027-5CFF-46D0-9B40-D2AB1F3A80A7}" srcOrd="0" destOrd="0" presId="urn:microsoft.com/office/officeart/2005/8/layout/lProcess2"/>
    <dgm:cxn modelId="{3684D305-3043-4585-B82B-26B339114093}" type="presParOf" srcId="{AC36D027-5CFF-46D0-9B40-D2AB1F3A80A7}" destId="{839B9038-7F24-487F-82B6-6A0BB58037E1}" srcOrd="0" destOrd="0" presId="urn:microsoft.com/office/officeart/2005/8/layout/lProcess2"/>
    <dgm:cxn modelId="{41082E2E-029C-46DE-810F-EE7D0715757F}" type="presParOf" srcId="{AC36D027-5CFF-46D0-9B40-D2AB1F3A80A7}" destId="{543029CC-708B-49EB-81BE-0A2A321A551F}" srcOrd="1" destOrd="0" presId="urn:microsoft.com/office/officeart/2005/8/layout/lProcess2"/>
    <dgm:cxn modelId="{E6E38A95-74EB-4D60-9A45-B12BAC89F29B}" type="presParOf" srcId="{AC36D027-5CFF-46D0-9B40-D2AB1F3A80A7}" destId="{18E88DCF-D82E-41EC-8D05-FBFBC837AEFB}" srcOrd="2" destOrd="0" presId="urn:microsoft.com/office/officeart/2005/8/layout/lProcess2"/>
    <dgm:cxn modelId="{D65D96AF-EAEA-443B-AD5A-C5852B8FDC63}" type="presParOf" srcId="{AC36D027-5CFF-46D0-9B40-D2AB1F3A80A7}" destId="{5CC1B5C6-3107-4988-9D30-AEC4B52268E8}" srcOrd="3" destOrd="0" presId="urn:microsoft.com/office/officeart/2005/8/layout/lProcess2"/>
    <dgm:cxn modelId="{DD05B825-9F4A-4958-A736-FD7C2C90BADE}" type="presParOf" srcId="{AC36D027-5CFF-46D0-9B40-D2AB1F3A80A7}" destId="{3BE95689-36F6-49E4-9F72-8EF42AADD6F9}" srcOrd="4" destOrd="0" presId="urn:microsoft.com/office/officeart/2005/8/layout/lProcess2"/>
    <dgm:cxn modelId="{CD3EAC6C-3864-44A0-BB68-EE47B91ACC7B}" type="presParOf" srcId="{AC36D027-5CFF-46D0-9B40-D2AB1F3A80A7}" destId="{91BE93BA-9FC7-4465-90A3-B4BC08ECA6EB}" srcOrd="5" destOrd="0" presId="urn:microsoft.com/office/officeart/2005/8/layout/lProcess2"/>
    <dgm:cxn modelId="{0E1AE8AA-206F-43B0-8FD8-2BDFB68B5011}" type="presParOf" srcId="{AC36D027-5CFF-46D0-9B40-D2AB1F3A80A7}" destId="{62D6440D-DC15-41E6-B0C1-8DB68D0C0CB3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457C567-A0E3-4309-8442-F287CC4050A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6D3FBFE-E70B-499B-BE3B-1125BC7BBBDD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SYSTEM SOW</a:t>
          </a:r>
        </a:p>
      </dgm:t>
    </dgm:pt>
    <dgm:pt modelId="{0334851B-32EC-4464-A9F8-F90FA471F451}" type="parTrans" cxnId="{0D4EFE58-CD40-4D50-A68E-FABD409A7375}">
      <dgm:prSet/>
      <dgm:spPr/>
      <dgm:t>
        <a:bodyPr/>
        <a:lstStyle/>
        <a:p>
          <a:endParaRPr lang="pl-PL"/>
        </a:p>
      </dgm:t>
    </dgm:pt>
    <dgm:pt modelId="{BD72FF08-7D3E-40C2-859E-ADF956919C9F}" type="sibTrans" cxnId="{0D4EFE58-CD40-4D50-A68E-FABD409A7375}">
      <dgm:prSet/>
      <dgm:spPr/>
      <dgm:t>
        <a:bodyPr/>
        <a:lstStyle/>
        <a:p>
          <a:endParaRPr lang="pl-PL"/>
        </a:p>
      </dgm:t>
    </dgm:pt>
    <dgm:pt modelId="{1E5C2EC0-3E0A-411D-941A-EE2C498C7593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E-learning</a:t>
          </a:r>
        </a:p>
      </dgm:t>
    </dgm:pt>
    <dgm:pt modelId="{E99D3A52-8BE7-4CCB-9D8B-55C94578C56C}" type="parTrans" cxnId="{E144A963-D2AA-4F91-A488-3CBE46F0D4A9}">
      <dgm:prSet/>
      <dgm:spPr/>
      <dgm:t>
        <a:bodyPr/>
        <a:lstStyle/>
        <a:p>
          <a:endParaRPr lang="pl-PL"/>
        </a:p>
      </dgm:t>
    </dgm:pt>
    <dgm:pt modelId="{BFFE2B0A-23F5-494B-9BB9-9E3101B4C26A}" type="sibTrans" cxnId="{E144A963-D2AA-4F91-A488-3CBE46F0D4A9}">
      <dgm:prSet/>
      <dgm:spPr/>
      <dgm:t>
        <a:bodyPr/>
        <a:lstStyle/>
        <a:p>
          <a:endParaRPr lang="pl-PL"/>
        </a:p>
      </dgm:t>
    </dgm:pt>
    <dgm:pt modelId="{17EFD442-3E09-4559-86F1-7361B3D0873F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INFORMACJA</a:t>
          </a:r>
        </a:p>
      </dgm:t>
    </dgm:pt>
    <dgm:pt modelId="{4A3A0078-7A5F-4B32-ADEA-7BDF9CA6D807}" type="parTrans" cxnId="{E030FEDB-48C6-4AED-BD51-9B739C50676A}">
      <dgm:prSet/>
      <dgm:spPr/>
      <dgm:t>
        <a:bodyPr/>
        <a:lstStyle/>
        <a:p>
          <a:endParaRPr lang="pl-PL"/>
        </a:p>
      </dgm:t>
    </dgm:pt>
    <dgm:pt modelId="{4AB52364-D25A-4932-A8C1-5E1CD1AFA5D2}" type="sibTrans" cxnId="{E030FEDB-48C6-4AED-BD51-9B739C50676A}">
      <dgm:prSet/>
      <dgm:spPr/>
      <dgm:t>
        <a:bodyPr/>
        <a:lstStyle/>
        <a:p>
          <a:endParaRPr lang="pl-PL"/>
        </a:p>
      </dgm:t>
    </dgm:pt>
    <dgm:pt modelId="{5D546987-1835-41A6-A1CC-361B779582D2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Kreator</a:t>
          </a:r>
        </a:p>
      </dgm:t>
    </dgm:pt>
    <dgm:pt modelId="{5260D854-59F3-4D54-B43A-F4D175E0C6B1}" type="parTrans" cxnId="{22F5C124-18C6-4B78-99BA-AB2D66202050}">
      <dgm:prSet/>
      <dgm:spPr/>
      <dgm:t>
        <a:bodyPr/>
        <a:lstStyle/>
        <a:p>
          <a:endParaRPr lang="pl-PL"/>
        </a:p>
      </dgm:t>
    </dgm:pt>
    <dgm:pt modelId="{483B8062-3DD5-400B-A80A-255AF7E1DC71}" type="sibTrans" cxnId="{22F5C124-18C6-4B78-99BA-AB2D66202050}">
      <dgm:prSet/>
      <dgm:spPr/>
      <dgm:t>
        <a:bodyPr/>
        <a:lstStyle/>
        <a:p>
          <a:endParaRPr lang="pl-PL"/>
        </a:p>
      </dgm:t>
    </dgm:pt>
    <dgm:pt modelId="{519FBB7B-BAD2-4DB1-AACB-B83522D6D0DB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Informator</a:t>
          </a:r>
        </a:p>
      </dgm:t>
    </dgm:pt>
    <dgm:pt modelId="{6A94D6A0-2AD1-4E2D-B93A-0F14B95999EB}" type="parTrans" cxnId="{49D39F02-6266-4CF6-8718-78AC233DD058}">
      <dgm:prSet/>
      <dgm:spPr/>
      <dgm:t>
        <a:bodyPr/>
        <a:lstStyle/>
        <a:p>
          <a:endParaRPr lang="pl-PL"/>
        </a:p>
      </dgm:t>
    </dgm:pt>
    <dgm:pt modelId="{F6E862A1-50FF-442F-8773-17DEAE252611}" type="sibTrans" cxnId="{49D39F02-6266-4CF6-8718-78AC233DD058}">
      <dgm:prSet/>
      <dgm:spPr/>
      <dgm:t>
        <a:bodyPr/>
        <a:lstStyle/>
        <a:p>
          <a:endParaRPr lang="pl-PL"/>
        </a:p>
      </dgm:t>
    </dgm:pt>
    <dgm:pt modelId="{A0C2F561-A8AE-45D2-AD6C-626AD83D5BFB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Portal internetowy</a:t>
          </a:r>
        </a:p>
      </dgm:t>
    </dgm:pt>
    <dgm:pt modelId="{BDBE8251-6C7B-4449-8C21-2B89EA1D75A9}" type="parTrans" cxnId="{26D55D75-BB38-452A-A7E2-C56A7C0ADE6C}">
      <dgm:prSet/>
      <dgm:spPr/>
      <dgm:t>
        <a:bodyPr/>
        <a:lstStyle/>
        <a:p>
          <a:endParaRPr lang="pl-PL"/>
        </a:p>
      </dgm:t>
    </dgm:pt>
    <dgm:pt modelId="{1B3B4654-0253-469C-9AEC-A2AA16300761}" type="sibTrans" cxnId="{26D55D75-BB38-452A-A7E2-C56A7C0ADE6C}">
      <dgm:prSet/>
      <dgm:spPr/>
      <dgm:t>
        <a:bodyPr/>
        <a:lstStyle/>
        <a:p>
          <a:endParaRPr lang="pl-PL"/>
        </a:p>
      </dgm:t>
    </dgm:pt>
    <dgm:pt modelId="{697F1100-B162-40BD-9D5C-D473464AA1E9}" type="pres">
      <dgm:prSet presAssocID="{1457C567-A0E3-4309-8442-F287CC4050A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EED214-9B91-41EA-9850-2EF1A336D447}" type="pres">
      <dgm:prSet presAssocID="{26D3FBFE-E70B-499B-BE3B-1125BC7BBBDD}" presName="centerShape" presStyleLbl="node0" presStyleIdx="0" presStyleCnt="1"/>
      <dgm:spPr/>
      <dgm:t>
        <a:bodyPr/>
        <a:lstStyle/>
        <a:p>
          <a:endParaRPr lang="pl-PL"/>
        </a:p>
      </dgm:t>
    </dgm:pt>
    <dgm:pt modelId="{B66F1E37-125D-4D76-9F58-53C6B752FC93}" type="pres">
      <dgm:prSet presAssocID="{4A3A0078-7A5F-4B32-ADEA-7BDF9CA6D807}" presName="parTrans" presStyleLbl="bgSibTrans2D1" presStyleIdx="0" presStyleCnt="5"/>
      <dgm:spPr/>
      <dgm:t>
        <a:bodyPr/>
        <a:lstStyle/>
        <a:p>
          <a:endParaRPr lang="pl-PL"/>
        </a:p>
      </dgm:t>
    </dgm:pt>
    <dgm:pt modelId="{EEFD64D7-D038-4EE5-B149-766A6655EB9D}" type="pres">
      <dgm:prSet presAssocID="{17EFD442-3E09-4559-86F1-7361B3D0873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2365184-661B-497B-B7B1-2D366AE9857D}" type="pres">
      <dgm:prSet presAssocID="{5260D854-59F3-4D54-B43A-F4D175E0C6B1}" presName="parTrans" presStyleLbl="bgSibTrans2D1" presStyleIdx="1" presStyleCnt="5"/>
      <dgm:spPr/>
      <dgm:t>
        <a:bodyPr/>
        <a:lstStyle/>
        <a:p>
          <a:endParaRPr lang="pl-PL"/>
        </a:p>
      </dgm:t>
    </dgm:pt>
    <dgm:pt modelId="{E2E5DE9B-B9EF-4360-AE51-8BD976CDD9E0}" type="pres">
      <dgm:prSet presAssocID="{5D546987-1835-41A6-A1CC-361B779582D2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E624D879-C069-4A55-BC8E-203BA2564F75}" type="pres">
      <dgm:prSet presAssocID="{6A94D6A0-2AD1-4E2D-B93A-0F14B95999EB}" presName="parTrans" presStyleLbl="bgSibTrans2D1" presStyleIdx="2" presStyleCnt="5"/>
      <dgm:spPr/>
      <dgm:t>
        <a:bodyPr/>
        <a:lstStyle/>
        <a:p>
          <a:endParaRPr lang="pl-PL"/>
        </a:p>
      </dgm:t>
    </dgm:pt>
    <dgm:pt modelId="{89F0B3E3-8A9C-4055-B09A-44ECC0E04954}" type="pres">
      <dgm:prSet presAssocID="{519FBB7B-BAD2-4DB1-AACB-B83522D6D0D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A6D71E46-E1C4-44BC-A113-B5EB4EB26BB4}" type="pres">
      <dgm:prSet presAssocID="{BDBE8251-6C7B-4449-8C21-2B89EA1D75A9}" presName="parTrans" presStyleLbl="bgSibTrans2D1" presStyleIdx="3" presStyleCnt="5"/>
      <dgm:spPr/>
      <dgm:t>
        <a:bodyPr/>
        <a:lstStyle/>
        <a:p>
          <a:endParaRPr lang="pl-PL"/>
        </a:p>
      </dgm:t>
    </dgm:pt>
    <dgm:pt modelId="{03FD8772-6BAB-4057-A0E5-17DE8F84A25D}" type="pres">
      <dgm:prSet presAssocID="{A0C2F561-A8AE-45D2-AD6C-626AD83D5BF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01EFA7-F4E1-4F31-BF5B-CAC97DC3C1AB}" type="pres">
      <dgm:prSet presAssocID="{E99D3A52-8BE7-4CCB-9D8B-55C94578C56C}" presName="parTrans" presStyleLbl="bgSibTrans2D1" presStyleIdx="4" presStyleCnt="5"/>
      <dgm:spPr/>
      <dgm:t>
        <a:bodyPr/>
        <a:lstStyle/>
        <a:p>
          <a:endParaRPr lang="pl-PL"/>
        </a:p>
      </dgm:t>
    </dgm:pt>
    <dgm:pt modelId="{0E108BE8-977D-4CDA-9D43-8A42F460A652}" type="pres">
      <dgm:prSet presAssocID="{1E5C2EC0-3E0A-411D-941A-EE2C498C7593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D4EFE58-CD40-4D50-A68E-FABD409A7375}" srcId="{1457C567-A0E3-4309-8442-F287CC4050AB}" destId="{26D3FBFE-E70B-499B-BE3B-1125BC7BBBDD}" srcOrd="0" destOrd="0" parTransId="{0334851B-32EC-4464-A9F8-F90FA471F451}" sibTransId="{BD72FF08-7D3E-40C2-859E-ADF956919C9F}"/>
    <dgm:cxn modelId="{E030FEDB-48C6-4AED-BD51-9B739C50676A}" srcId="{26D3FBFE-E70B-499B-BE3B-1125BC7BBBDD}" destId="{17EFD442-3E09-4559-86F1-7361B3D0873F}" srcOrd="0" destOrd="0" parTransId="{4A3A0078-7A5F-4B32-ADEA-7BDF9CA6D807}" sibTransId="{4AB52364-D25A-4932-A8C1-5E1CD1AFA5D2}"/>
    <dgm:cxn modelId="{9FDB2D93-EBD2-4C42-86F4-AC0712233C12}" type="presOf" srcId="{E99D3A52-8BE7-4CCB-9D8B-55C94578C56C}" destId="{CC01EFA7-F4E1-4F31-BF5B-CAC97DC3C1AB}" srcOrd="0" destOrd="0" presId="urn:microsoft.com/office/officeart/2005/8/layout/radial4"/>
    <dgm:cxn modelId="{04264E55-F946-4302-B023-F94C7C2D8AED}" type="presOf" srcId="{519FBB7B-BAD2-4DB1-AACB-B83522D6D0DB}" destId="{89F0B3E3-8A9C-4055-B09A-44ECC0E04954}" srcOrd="0" destOrd="0" presId="urn:microsoft.com/office/officeart/2005/8/layout/radial4"/>
    <dgm:cxn modelId="{26D55D75-BB38-452A-A7E2-C56A7C0ADE6C}" srcId="{26D3FBFE-E70B-499B-BE3B-1125BC7BBBDD}" destId="{A0C2F561-A8AE-45D2-AD6C-626AD83D5BFB}" srcOrd="3" destOrd="0" parTransId="{BDBE8251-6C7B-4449-8C21-2B89EA1D75A9}" sibTransId="{1B3B4654-0253-469C-9AEC-A2AA16300761}"/>
    <dgm:cxn modelId="{B260879B-E0EA-42A7-A82A-3D2AEEB79688}" type="presOf" srcId="{1E5C2EC0-3E0A-411D-941A-EE2C498C7593}" destId="{0E108BE8-977D-4CDA-9D43-8A42F460A652}" srcOrd="0" destOrd="0" presId="urn:microsoft.com/office/officeart/2005/8/layout/radial4"/>
    <dgm:cxn modelId="{A9F58EC3-D6E1-4FEE-A753-3587747EE089}" type="presOf" srcId="{5D546987-1835-41A6-A1CC-361B779582D2}" destId="{E2E5DE9B-B9EF-4360-AE51-8BD976CDD9E0}" srcOrd="0" destOrd="0" presId="urn:microsoft.com/office/officeart/2005/8/layout/radial4"/>
    <dgm:cxn modelId="{1AE9AE6D-903D-434C-AA85-6FD47E51610D}" type="presOf" srcId="{4A3A0078-7A5F-4B32-ADEA-7BDF9CA6D807}" destId="{B66F1E37-125D-4D76-9F58-53C6B752FC93}" srcOrd="0" destOrd="0" presId="urn:microsoft.com/office/officeart/2005/8/layout/radial4"/>
    <dgm:cxn modelId="{22F5C124-18C6-4B78-99BA-AB2D66202050}" srcId="{26D3FBFE-E70B-499B-BE3B-1125BC7BBBDD}" destId="{5D546987-1835-41A6-A1CC-361B779582D2}" srcOrd="1" destOrd="0" parTransId="{5260D854-59F3-4D54-B43A-F4D175E0C6B1}" sibTransId="{483B8062-3DD5-400B-A80A-255AF7E1DC71}"/>
    <dgm:cxn modelId="{D0D7F6F2-8CE6-48B3-A621-391436AB2E9A}" type="presOf" srcId="{1457C567-A0E3-4309-8442-F287CC4050AB}" destId="{697F1100-B162-40BD-9D5C-D473464AA1E9}" srcOrd="0" destOrd="0" presId="urn:microsoft.com/office/officeart/2005/8/layout/radial4"/>
    <dgm:cxn modelId="{6C4DA5DE-50BC-46AF-8066-9B0F41D9589B}" type="presOf" srcId="{26D3FBFE-E70B-499B-BE3B-1125BC7BBBDD}" destId="{D6EED214-9B91-41EA-9850-2EF1A336D447}" srcOrd="0" destOrd="0" presId="urn:microsoft.com/office/officeart/2005/8/layout/radial4"/>
    <dgm:cxn modelId="{3619C23A-556C-4BAE-9432-804ED8D0076A}" type="presOf" srcId="{BDBE8251-6C7B-4449-8C21-2B89EA1D75A9}" destId="{A6D71E46-E1C4-44BC-A113-B5EB4EB26BB4}" srcOrd="0" destOrd="0" presId="urn:microsoft.com/office/officeart/2005/8/layout/radial4"/>
    <dgm:cxn modelId="{1B2A97A1-D9F0-47AF-B346-27716D619BC0}" type="presOf" srcId="{5260D854-59F3-4D54-B43A-F4D175E0C6B1}" destId="{A2365184-661B-497B-B7B1-2D366AE9857D}" srcOrd="0" destOrd="0" presId="urn:microsoft.com/office/officeart/2005/8/layout/radial4"/>
    <dgm:cxn modelId="{49D39F02-6266-4CF6-8718-78AC233DD058}" srcId="{26D3FBFE-E70B-499B-BE3B-1125BC7BBBDD}" destId="{519FBB7B-BAD2-4DB1-AACB-B83522D6D0DB}" srcOrd="2" destOrd="0" parTransId="{6A94D6A0-2AD1-4E2D-B93A-0F14B95999EB}" sibTransId="{F6E862A1-50FF-442F-8773-17DEAE252611}"/>
    <dgm:cxn modelId="{8F97F622-761A-43BF-AC62-C28FEEC3C128}" type="presOf" srcId="{6A94D6A0-2AD1-4E2D-B93A-0F14B95999EB}" destId="{E624D879-C069-4A55-BC8E-203BA2564F75}" srcOrd="0" destOrd="0" presId="urn:microsoft.com/office/officeart/2005/8/layout/radial4"/>
    <dgm:cxn modelId="{4ED0FF52-DE05-4EC5-932D-9D338C70072F}" type="presOf" srcId="{A0C2F561-A8AE-45D2-AD6C-626AD83D5BFB}" destId="{03FD8772-6BAB-4057-A0E5-17DE8F84A25D}" srcOrd="0" destOrd="0" presId="urn:microsoft.com/office/officeart/2005/8/layout/radial4"/>
    <dgm:cxn modelId="{E144A963-D2AA-4F91-A488-3CBE46F0D4A9}" srcId="{26D3FBFE-E70B-499B-BE3B-1125BC7BBBDD}" destId="{1E5C2EC0-3E0A-411D-941A-EE2C498C7593}" srcOrd="4" destOrd="0" parTransId="{E99D3A52-8BE7-4CCB-9D8B-55C94578C56C}" sibTransId="{BFFE2B0A-23F5-494B-9BB9-9E3101B4C26A}"/>
    <dgm:cxn modelId="{0B248955-DEF5-4B15-901C-20773E18BA47}" type="presOf" srcId="{17EFD442-3E09-4559-86F1-7361B3D0873F}" destId="{EEFD64D7-D038-4EE5-B149-766A6655EB9D}" srcOrd="0" destOrd="0" presId="urn:microsoft.com/office/officeart/2005/8/layout/radial4"/>
    <dgm:cxn modelId="{D9751D9E-68E4-493B-AAD1-1FBF191D3FAA}" type="presParOf" srcId="{697F1100-B162-40BD-9D5C-D473464AA1E9}" destId="{D6EED214-9B91-41EA-9850-2EF1A336D447}" srcOrd="0" destOrd="0" presId="urn:microsoft.com/office/officeart/2005/8/layout/radial4"/>
    <dgm:cxn modelId="{998AA720-217B-4BB6-8CD7-B24867865543}" type="presParOf" srcId="{697F1100-B162-40BD-9D5C-D473464AA1E9}" destId="{B66F1E37-125D-4D76-9F58-53C6B752FC93}" srcOrd="1" destOrd="0" presId="urn:microsoft.com/office/officeart/2005/8/layout/radial4"/>
    <dgm:cxn modelId="{D74CF339-07DC-449E-8AED-69BB030AB9C8}" type="presParOf" srcId="{697F1100-B162-40BD-9D5C-D473464AA1E9}" destId="{EEFD64D7-D038-4EE5-B149-766A6655EB9D}" srcOrd="2" destOrd="0" presId="urn:microsoft.com/office/officeart/2005/8/layout/radial4"/>
    <dgm:cxn modelId="{87F3AA9B-5063-4E22-B0A9-8B03FE31E594}" type="presParOf" srcId="{697F1100-B162-40BD-9D5C-D473464AA1E9}" destId="{A2365184-661B-497B-B7B1-2D366AE9857D}" srcOrd="3" destOrd="0" presId="urn:microsoft.com/office/officeart/2005/8/layout/radial4"/>
    <dgm:cxn modelId="{21194446-6845-4218-B1FE-7E684C0F01CD}" type="presParOf" srcId="{697F1100-B162-40BD-9D5C-D473464AA1E9}" destId="{E2E5DE9B-B9EF-4360-AE51-8BD976CDD9E0}" srcOrd="4" destOrd="0" presId="urn:microsoft.com/office/officeart/2005/8/layout/radial4"/>
    <dgm:cxn modelId="{BD5E7B51-8087-4373-9728-9AAB9DA905BC}" type="presParOf" srcId="{697F1100-B162-40BD-9D5C-D473464AA1E9}" destId="{E624D879-C069-4A55-BC8E-203BA2564F75}" srcOrd="5" destOrd="0" presId="urn:microsoft.com/office/officeart/2005/8/layout/radial4"/>
    <dgm:cxn modelId="{3C7B0ECD-8EC8-48BE-A191-BC90A24E444C}" type="presParOf" srcId="{697F1100-B162-40BD-9D5C-D473464AA1E9}" destId="{89F0B3E3-8A9C-4055-B09A-44ECC0E04954}" srcOrd="6" destOrd="0" presId="urn:microsoft.com/office/officeart/2005/8/layout/radial4"/>
    <dgm:cxn modelId="{4FEEA11E-A706-45A9-8F86-6FD76C791C42}" type="presParOf" srcId="{697F1100-B162-40BD-9D5C-D473464AA1E9}" destId="{A6D71E46-E1C4-44BC-A113-B5EB4EB26BB4}" srcOrd="7" destOrd="0" presId="urn:microsoft.com/office/officeart/2005/8/layout/radial4"/>
    <dgm:cxn modelId="{BCA12CC6-3C67-4801-8722-9FCAD85DB112}" type="presParOf" srcId="{697F1100-B162-40BD-9D5C-D473464AA1E9}" destId="{03FD8772-6BAB-4057-A0E5-17DE8F84A25D}" srcOrd="8" destOrd="0" presId="urn:microsoft.com/office/officeart/2005/8/layout/radial4"/>
    <dgm:cxn modelId="{ECDF4178-81FD-4060-B08A-2AF991BAAE5B}" type="presParOf" srcId="{697F1100-B162-40BD-9D5C-D473464AA1E9}" destId="{CC01EFA7-F4E1-4F31-BF5B-CAC97DC3C1AB}" srcOrd="9" destOrd="0" presId="urn:microsoft.com/office/officeart/2005/8/layout/radial4"/>
    <dgm:cxn modelId="{FD88D7F3-72DE-4F7A-B3B0-473017933DFD}" type="presParOf" srcId="{697F1100-B162-40BD-9D5C-D473464AA1E9}" destId="{0E108BE8-977D-4CDA-9D43-8A42F460A652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F555A6-75B3-4267-BC69-09E6FD5B177B}" type="doc">
      <dgm:prSet loTypeId="urn:microsoft.com/office/officeart/2005/8/layout/lProcess2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B79F66A0-E430-43F1-BD1D-2EB22FC4BAE8}">
      <dgm:prSet phldrT="[Tekst]"/>
      <dgm:spPr/>
      <dgm:t>
        <a:bodyPr/>
        <a:lstStyle/>
        <a:p>
          <a:r>
            <a:rPr lang="pl-PL" b="1"/>
            <a:t>JST</a:t>
          </a:r>
          <a:endParaRPr lang="pl-PL" b="1" dirty="0"/>
        </a:p>
      </dgm:t>
    </dgm:pt>
    <dgm:pt modelId="{17753BA4-EBFE-434A-AFBF-BEE0B352ED5A}" type="parTrans" cxnId="{73902849-7592-41E6-8CEB-C05FDD384E98}">
      <dgm:prSet/>
      <dgm:spPr/>
      <dgm:t>
        <a:bodyPr/>
        <a:lstStyle/>
        <a:p>
          <a:endParaRPr lang="pl-PL"/>
        </a:p>
      </dgm:t>
    </dgm:pt>
    <dgm:pt modelId="{89A8CB4C-9A73-4CFA-A292-BA378274D6A8}" type="sibTrans" cxnId="{73902849-7592-41E6-8CEB-C05FDD384E98}">
      <dgm:prSet/>
      <dgm:spPr/>
      <dgm:t>
        <a:bodyPr/>
        <a:lstStyle/>
        <a:p>
          <a:endParaRPr lang="pl-PL"/>
        </a:p>
      </dgm:t>
    </dgm:pt>
    <dgm:pt modelId="{2D05BAED-7A5C-41D6-ADA0-82190C07ED3C}">
      <dgm:prSet phldrT="[Tekst]"/>
      <dgm:spPr/>
      <dgm:t>
        <a:bodyPr/>
        <a:lstStyle/>
        <a:p>
          <a:r>
            <a:rPr lang="pl-PL" b="1" dirty="0"/>
            <a:t>16 samorządów wojewódzkich</a:t>
          </a:r>
        </a:p>
      </dgm:t>
    </dgm:pt>
    <dgm:pt modelId="{B98FDF19-6412-4F68-A62B-F6BC45665EB0}" type="parTrans" cxnId="{B39BED46-A812-4650-AF9F-C19FF57E3FAE}">
      <dgm:prSet/>
      <dgm:spPr/>
      <dgm:t>
        <a:bodyPr/>
        <a:lstStyle/>
        <a:p>
          <a:endParaRPr lang="pl-PL"/>
        </a:p>
      </dgm:t>
    </dgm:pt>
    <dgm:pt modelId="{22DB7F55-7568-4CFB-B24E-AE977CB0AD0F}" type="sibTrans" cxnId="{B39BED46-A812-4650-AF9F-C19FF57E3FAE}">
      <dgm:prSet/>
      <dgm:spPr/>
      <dgm:t>
        <a:bodyPr/>
        <a:lstStyle/>
        <a:p>
          <a:endParaRPr lang="pl-PL"/>
        </a:p>
      </dgm:t>
    </dgm:pt>
    <dgm:pt modelId="{C11DA0D5-EDE0-4A18-9F2E-CF57791EE106}">
      <dgm:prSet phldrT="[Tekst]"/>
      <dgm:spPr/>
      <dgm:t>
        <a:bodyPr/>
        <a:lstStyle/>
        <a:p>
          <a:r>
            <a:rPr lang="pl-PL" b="1" dirty="0"/>
            <a:t>380 samorządów powiatowych – jednostki podległe: </a:t>
          </a:r>
          <a:r>
            <a:rPr lang="pl-PL" b="1" dirty="0" err="1"/>
            <a:t>PUPy</a:t>
          </a:r>
          <a:r>
            <a:rPr lang="pl-PL" b="1" dirty="0"/>
            <a:t>, </a:t>
          </a:r>
          <a:r>
            <a:rPr lang="pl-PL" b="1" dirty="0" err="1"/>
            <a:t>PCPRy</a:t>
          </a:r>
          <a:endParaRPr lang="pl-PL" b="1" dirty="0"/>
        </a:p>
      </dgm:t>
    </dgm:pt>
    <dgm:pt modelId="{4D35E1D3-B173-48D5-AC1D-884AC43872E3}" type="parTrans" cxnId="{C1CB2677-9237-4B6E-B7EF-9F7FD9A8D6C9}">
      <dgm:prSet/>
      <dgm:spPr/>
      <dgm:t>
        <a:bodyPr/>
        <a:lstStyle/>
        <a:p>
          <a:endParaRPr lang="pl-PL"/>
        </a:p>
      </dgm:t>
    </dgm:pt>
    <dgm:pt modelId="{9CC098E3-D207-46FB-B9BD-4E966423BE7F}" type="sibTrans" cxnId="{C1CB2677-9237-4B6E-B7EF-9F7FD9A8D6C9}">
      <dgm:prSet/>
      <dgm:spPr/>
      <dgm:t>
        <a:bodyPr/>
        <a:lstStyle/>
        <a:p>
          <a:endParaRPr lang="pl-PL"/>
        </a:p>
      </dgm:t>
    </dgm:pt>
    <dgm:pt modelId="{EB5717A8-0AAB-4AD7-931E-923CBE289D74}" type="pres">
      <dgm:prSet presAssocID="{6AF555A6-75B3-4267-BC69-09E6FD5B177B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5678CB3-5365-4868-9FCB-57E8E7EA0232}" type="pres">
      <dgm:prSet presAssocID="{B79F66A0-E430-43F1-BD1D-2EB22FC4BAE8}" presName="compNode" presStyleCnt="0"/>
      <dgm:spPr/>
    </dgm:pt>
    <dgm:pt modelId="{C2294A9F-5468-4D76-A605-4371A8A05145}" type="pres">
      <dgm:prSet presAssocID="{B79F66A0-E430-43F1-BD1D-2EB22FC4BAE8}" presName="aNode" presStyleLbl="bgShp" presStyleIdx="0" presStyleCnt="1" custLinFactNeighborX="31041" custLinFactNeighborY="-220"/>
      <dgm:spPr/>
      <dgm:t>
        <a:bodyPr/>
        <a:lstStyle/>
        <a:p>
          <a:endParaRPr lang="pl-PL"/>
        </a:p>
      </dgm:t>
    </dgm:pt>
    <dgm:pt modelId="{A2E0F016-50FC-4747-819C-869D93B8BCA8}" type="pres">
      <dgm:prSet presAssocID="{B79F66A0-E430-43F1-BD1D-2EB22FC4BAE8}" presName="textNode" presStyleLbl="bgShp" presStyleIdx="0" presStyleCnt="1"/>
      <dgm:spPr/>
      <dgm:t>
        <a:bodyPr/>
        <a:lstStyle/>
        <a:p>
          <a:endParaRPr lang="pl-PL"/>
        </a:p>
      </dgm:t>
    </dgm:pt>
    <dgm:pt modelId="{68C59D4E-5B8C-49C9-990E-3827629384D8}" type="pres">
      <dgm:prSet presAssocID="{B79F66A0-E430-43F1-BD1D-2EB22FC4BAE8}" presName="compChildNode" presStyleCnt="0"/>
      <dgm:spPr/>
    </dgm:pt>
    <dgm:pt modelId="{2474D8AA-54F2-4E81-BA73-C68F6627EBE9}" type="pres">
      <dgm:prSet presAssocID="{B79F66A0-E430-43F1-BD1D-2EB22FC4BAE8}" presName="theInnerList" presStyleCnt="0"/>
      <dgm:spPr/>
    </dgm:pt>
    <dgm:pt modelId="{89F18C64-BE76-4850-87CE-B0C01B320001}" type="pres">
      <dgm:prSet presAssocID="{2D05BAED-7A5C-41D6-ADA0-82190C07ED3C}" presName="child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92C24BF-BC51-44BB-9057-7466D07C7120}" type="pres">
      <dgm:prSet presAssocID="{2D05BAED-7A5C-41D6-ADA0-82190C07ED3C}" presName="aSpace2" presStyleCnt="0"/>
      <dgm:spPr/>
    </dgm:pt>
    <dgm:pt modelId="{F5A3BAF7-AE92-4D8D-A745-58F4B2C7297E}" type="pres">
      <dgm:prSet presAssocID="{C11DA0D5-EDE0-4A18-9F2E-CF57791EE106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80106FCD-F64D-4D46-B7C5-9F912D18407E}" type="presOf" srcId="{C11DA0D5-EDE0-4A18-9F2E-CF57791EE106}" destId="{F5A3BAF7-AE92-4D8D-A745-58F4B2C7297E}" srcOrd="0" destOrd="0" presId="urn:microsoft.com/office/officeart/2005/8/layout/lProcess2"/>
    <dgm:cxn modelId="{73902849-7592-41E6-8CEB-C05FDD384E98}" srcId="{6AF555A6-75B3-4267-BC69-09E6FD5B177B}" destId="{B79F66A0-E430-43F1-BD1D-2EB22FC4BAE8}" srcOrd="0" destOrd="0" parTransId="{17753BA4-EBFE-434A-AFBF-BEE0B352ED5A}" sibTransId="{89A8CB4C-9A73-4CFA-A292-BA378274D6A8}"/>
    <dgm:cxn modelId="{F09DF039-0203-4360-A7EB-50968252287B}" type="presOf" srcId="{B79F66A0-E430-43F1-BD1D-2EB22FC4BAE8}" destId="{C2294A9F-5468-4D76-A605-4371A8A05145}" srcOrd="0" destOrd="0" presId="urn:microsoft.com/office/officeart/2005/8/layout/lProcess2"/>
    <dgm:cxn modelId="{5A7CB945-0948-49CF-9997-5FD823BF747D}" type="presOf" srcId="{B79F66A0-E430-43F1-BD1D-2EB22FC4BAE8}" destId="{A2E0F016-50FC-4747-819C-869D93B8BCA8}" srcOrd="1" destOrd="0" presId="urn:microsoft.com/office/officeart/2005/8/layout/lProcess2"/>
    <dgm:cxn modelId="{B39BED46-A812-4650-AF9F-C19FF57E3FAE}" srcId="{B79F66A0-E430-43F1-BD1D-2EB22FC4BAE8}" destId="{2D05BAED-7A5C-41D6-ADA0-82190C07ED3C}" srcOrd="0" destOrd="0" parTransId="{B98FDF19-6412-4F68-A62B-F6BC45665EB0}" sibTransId="{22DB7F55-7568-4CFB-B24E-AE977CB0AD0F}"/>
    <dgm:cxn modelId="{C1CB2677-9237-4B6E-B7EF-9F7FD9A8D6C9}" srcId="{B79F66A0-E430-43F1-BD1D-2EB22FC4BAE8}" destId="{C11DA0D5-EDE0-4A18-9F2E-CF57791EE106}" srcOrd="1" destOrd="0" parTransId="{4D35E1D3-B173-48D5-AC1D-884AC43872E3}" sibTransId="{9CC098E3-D207-46FB-B9BD-4E966423BE7F}"/>
    <dgm:cxn modelId="{494790B1-8957-4738-8443-EF64DE6D30F6}" type="presOf" srcId="{6AF555A6-75B3-4267-BC69-09E6FD5B177B}" destId="{EB5717A8-0AAB-4AD7-931E-923CBE289D74}" srcOrd="0" destOrd="0" presId="urn:microsoft.com/office/officeart/2005/8/layout/lProcess2"/>
    <dgm:cxn modelId="{FCBCE170-89D8-401F-90C5-8DEE42244239}" type="presOf" srcId="{2D05BAED-7A5C-41D6-ADA0-82190C07ED3C}" destId="{89F18C64-BE76-4850-87CE-B0C01B320001}" srcOrd="0" destOrd="0" presId="urn:microsoft.com/office/officeart/2005/8/layout/lProcess2"/>
    <dgm:cxn modelId="{1F5C16D4-9469-4E02-BBFC-70798588F50D}" type="presParOf" srcId="{EB5717A8-0AAB-4AD7-931E-923CBE289D74}" destId="{D5678CB3-5365-4868-9FCB-57E8E7EA0232}" srcOrd="0" destOrd="0" presId="urn:microsoft.com/office/officeart/2005/8/layout/lProcess2"/>
    <dgm:cxn modelId="{EE34D4AE-5E92-4F82-9EBE-D876F07F0312}" type="presParOf" srcId="{D5678CB3-5365-4868-9FCB-57E8E7EA0232}" destId="{C2294A9F-5468-4D76-A605-4371A8A05145}" srcOrd="0" destOrd="0" presId="urn:microsoft.com/office/officeart/2005/8/layout/lProcess2"/>
    <dgm:cxn modelId="{629BBAA9-4908-44BF-8F74-2D775E7C3BFE}" type="presParOf" srcId="{D5678CB3-5365-4868-9FCB-57E8E7EA0232}" destId="{A2E0F016-50FC-4747-819C-869D93B8BCA8}" srcOrd="1" destOrd="0" presId="urn:microsoft.com/office/officeart/2005/8/layout/lProcess2"/>
    <dgm:cxn modelId="{BB5767B0-1C6E-4B87-AA18-78D11A89B942}" type="presParOf" srcId="{D5678CB3-5365-4868-9FCB-57E8E7EA0232}" destId="{68C59D4E-5B8C-49C9-990E-3827629384D8}" srcOrd="2" destOrd="0" presId="urn:microsoft.com/office/officeart/2005/8/layout/lProcess2"/>
    <dgm:cxn modelId="{43E582F7-71BE-4DBC-AEC8-B0489CA6B0A6}" type="presParOf" srcId="{68C59D4E-5B8C-49C9-990E-3827629384D8}" destId="{2474D8AA-54F2-4E81-BA73-C68F6627EBE9}" srcOrd="0" destOrd="0" presId="urn:microsoft.com/office/officeart/2005/8/layout/lProcess2"/>
    <dgm:cxn modelId="{3A72D322-CCBB-4058-82C7-256DB3FB6520}" type="presParOf" srcId="{2474D8AA-54F2-4E81-BA73-C68F6627EBE9}" destId="{89F18C64-BE76-4850-87CE-B0C01B320001}" srcOrd="0" destOrd="0" presId="urn:microsoft.com/office/officeart/2005/8/layout/lProcess2"/>
    <dgm:cxn modelId="{50A342D6-E387-4E32-B225-C104C5BE49E6}" type="presParOf" srcId="{2474D8AA-54F2-4E81-BA73-C68F6627EBE9}" destId="{592C24BF-BC51-44BB-9057-7466D07C7120}" srcOrd="1" destOrd="0" presId="urn:microsoft.com/office/officeart/2005/8/layout/lProcess2"/>
    <dgm:cxn modelId="{DD597E42-4A96-4015-9DE9-FE74C454485F}" type="presParOf" srcId="{2474D8AA-54F2-4E81-BA73-C68F6627EBE9}" destId="{F5A3BAF7-AE92-4D8D-A745-58F4B2C7297E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457C567-A0E3-4309-8442-F287CC4050AB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6D3FBFE-E70B-499B-BE3B-1125BC7BBBDD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SYSTEM SOW</a:t>
          </a:r>
        </a:p>
      </dgm:t>
    </dgm:pt>
    <dgm:pt modelId="{0334851B-32EC-4464-A9F8-F90FA471F451}" type="parTrans" cxnId="{0D4EFE58-CD40-4D50-A68E-FABD409A7375}">
      <dgm:prSet/>
      <dgm:spPr/>
      <dgm:t>
        <a:bodyPr/>
        <a:lstStyle/>
        <a:p>
          <a:endParaRPr lang="pl-PL"/>
        </a:p>
      </dgm:t>
    </dgm:pt>
    <dgm:pt modelId="{BD72FF08-7D3E-40C2-859E-ADF956919C9F}" type="sibTrans" cxnId="{0D4EFE58-CD40-4D50-A68E-FABD409A7375}">
      <dgm:prSet/>
      <dgm:spPr/>
      <dgm:t>
        <a:bodyPr/>
        <a:lstStyle/>
        <a:p>
          <a:endParaRPr lang="pl-PL"/>
        </a:p>
      </dgm:t>
    </dgm:pt>
    <dgm:pt modelId="{1E5C2EC0-3E0A-411D-941A-EE2C498C7593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E-learning</a:t>
          </a:r>
        </a:p>
      </dgm:t>
    </dgm:pt>
    <dgm:pt modelId="{E99D3A52-8BE7-4CCB-9D8B-55C94578C56C}" type="parTrans" cxnId="{E144A963-D2AA-4F91-A488-3CBE46F0D4A9}">
      <dgm:prSet/>
      <dgm:spPr/>
      <dgm:t>
        <a:bodyPr/>
        <a:lstStyle/>
        <a:p>
          <a:endParaRPr lang="pl-PL"/>
        </a:p>
      </dgm:t>
    </dgm:pt>
    <dgm:pt modelId="{BFFE2B0A-23F5-494B-9BB9-9E3101B4C26A}" type="sibTrans" cxnId="{E144A963-D2AA-4F91-A488-3CBE46F0D4A9}">
      <dgm:prSet/>
      <dgm:spPr/>
      <dgm:t>
        <a:bodyPr/>
        <a:lstStyle/>
        <a:p>
          <a:endParaRPr lang="pl-PL"/>
        </a:p>
      </dgm:t>
    </dgm:pt>
    <dgm:pt modelId="{17EFD442-3E09-4559-86F1-7361B3D0873F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INFORMACJA</a:t>
          </a:r>
        </a:p>
      </dgm:t>
    </dgm:pt>
    <dgm:pt modelId="{4A3A0078-7A5F-4B32-ADEA-7BDF9CA6D807}" type="parTrans" cxnId="{E030FEDB-48C6-4AED-BD51-9B739C50676A}">
      <dgm:prSet/>
      <dgm:spPr/>
      <dgm:t>
        <a:bodyPr/>
        <a:lstStyle/>
        <a:p>
          <a:endParaRPr lang="pl-PL"/>
        </a:p>
      </dgm:t>
    </dgm:pt>
    <dgm:pt modelId="{4AB52364-D25A-4932-A8C1-5E1CD1AFA5D2}" type="sibTrans" cxnId="{E030FEDB-48C6-4AED-BD51-9B739C50676A}">
      <dgm:prSet/>
      <dgm:spPr/>
      <dgm:t>
        <a:bodyPr/>
        <a:lstStyle/>
        <a:p>
          <a:endParaRPr lang="pl-PL"/>
        </a:p>
      </dgm:t>
    </dgm:pt>
    <dgm:pt modelId="{D75EDB91-6641-456A-B2DD-5AD437CD9FEC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Portal internetowy</a:t>
          </a:r>
        </a:p>
      </dgm:t>
    </dgm:pt>
    <dgm:pt modelId="{5EF8E787-5582-42F9-9216-B6527E3571F0}" type="parTrans" cxnId="{717FB4D3-02C0-4378-A827-E2F456332140}">
      <dgm:prSet/>
      <dgm:spPr/>
      <dgm:t>
        <a:bodyPr/>
        <a:lstStyle/>
        <a:p>
          <a:endParaRPr lang="pl-PL"/>
        </a:p>
      </dgm:t>
    </dgm:pt>
    <dgm:pt modelId="{0731F345-E245-4FC4-9296-E56F9EC113C2}" type="sibTrans" cxnId="{717FB4D3-02C0-4378-A827-E2F456332140}">
      <dgm:prSet/>
      <dgm:spPr/>
      <dgm:t>
        <a:bodyPr/>
        <a:lstStyle/>
        <a:p>
          <a:endParaRPr lang="pl-PL"/>
        </a:p>
      </dgm:t>
    </dgm:pt>
    <dgm:pt modelId="{9B2CC31D-7085-4975-8D8D-E436EBC4B474}">
      <dgm:prSet phldrT="[Tekst]"/>
      <dgm:spPr>
        <a:solidFill>
          <a:srgbClr val="92D050"/>
        </a:solidFill>
      </dgm:spPr>
      <dgm:t>
        <a:bodyPr/>
        <a:lstStyle/>
        <a:p>
          <a:r>
            <a:rPr lang="pl-PL" b="1" dirty="0">
              <a:solidFill>
                <a:schemeClr val="tx1"/>
              </a:solidFill>
            </a:rPr>
            <a:t>Kontakt indywidualny</a:t>
          </a:r>
        </a:p>
      </dgm:t>
    </dgm:pt>
    <dgm:pt modelId="{7C348D94-DBC6-4016-B0E8-5A55DA874F69}" type="parTrans" cxnId="{67965478-DF54-4C65-8E35-B42340C3DF56}">
      <dgm:prSet/>
      <dgm:spPr/>
    </dgm:pt>
    <dgm:pt modelId="{1712ED55-7F4E-405F-ACFC-26B83D6FD11F}" type="sibTrans" cxnId="{67965478-DF54-4C65-8E35-B42340C3DF56}">
      <dgm:prSet/>
      <dgm:spPr/>
    </dgm:pt>
    <dgm:pt modelId="{697F1100-B162-40BD-9D5C-D473464AA1E9}" type="pres">
      <dgm:prSet presAssocID="{1457C567-A0E3-4309-8442-F287CC4050AB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D6EED214-9B91-41EA-9850-2EF1A336D447}" type="pres">
      <dgm:prSet presAssocID="{26D3FBFE-E70B-499B-BE3B-1125BC7BBBDD}" presName="centerShape" presStyleLbl="node0" presStyleIdx="0" presStyleCnt="1"/>
      <dgm:spPr/>
      <dgm:t>
        <a:bodyPr/>
        <a:lstStyle/>
        <a:p>
          <a:endParaRPr lang="pl-PL"/>
        </a:p>
      </dgm:t>
    </dgm:pt>
    <dgm:pt modelId="{B66F1E37-125D-4D76-9F58-53C6B752FC93}" type="pres">
      <dgm:prSet presAssocID="{4A3A0078-7A5F-4B32-ADEA-7BDF9CA6D807}" presName="parTrans" presStyleLbl="bgSibTrans2D1" presStyleIdx="0" presStyleCnt="4"/>
      <dgm:spPr/>
      <dgm:t>
        <a:bodyPr/>
        <a:lstStyle/>
        <a:p>
          <a:endParaRPr lang="pl-PL"/>
        </a:p>
      </dgm:t>
    </dgm:pt>
    <dgm:pt modelId="{EEFD64D7-D038-4EE5-B149-766A6655EB9D}" type="pres">
      <dgm:prSet presAssocID="{17EFD442-3E09-4559-86F1-7361B3D0873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63F4765-D869-4CC9-B359-CF0F42F58E03}" type="pres">
      <dgm:prSet presAssocID="{5EF8E787-5582-42F9-9216-B6527E3571F0}" presName="parTrans" presStyleLbl="bgSibTrans2D1" presStyleIdx="1" presStyleCnt="4"/>
      <dgm:spPr/>
      <dgm:t>
        <a:bodyPr/>
        <a:lstStyle/>
        <a:p>
          <a:endParaRPr lang="pl-PL"/>
        </a:p>
      </dgm:t>
    </dgm:pt>
    <dgm:pt modelId="{63C0B7C8-B757-4DB9-904E-31033C26E5B3}" type="pres">
      <dgm:prSet presAssocID="{D75EDB91-6641-456A-B2DD-5AD437CD9FE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C01EFA7-F4E1-4F31-BF5B-CAC97DC3C1AB}" type="pres">
      <dgm:prSet presAssocID="{E99D3A52-8BE7-4CCB-9D8B-55C94578C56C}" presName="parTrans" presStyleLbl="bgSibTrans2D1" presStyleIdx="2" presStyleCnt="4"/>
      <dgm:spPr/>
      <dgm:t>
        <a:bodyPr/>
        <a:lstStyle/>
        <a:p>
          <a:endParaRPr lang="pl-PL"/>
        </a:p>
      </dgm:t>
    </dgm:pt>
    <dgm:pt modelId="{0E108BE8-977D-4CDA-9D43-8A42F460A652}" type="pres">
      <dgm:prSet presAssocID="{1E5C2EC0-3E0A-411D-941A-EE2C498C759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E123DCE-9620-44CC-A24F-6704D05FDAEF}" type="pres">
      <dgm:prSet presAssocID="{7C348D94-DBC6-4016-B0E8-5A55DA874F69}" presName="parTrans" presStyleLbl="bgSibTrans2D1" presStyleIdx="3" presStyleCnt="4"/>
      <dgm:spPr/>
    </dgm:pt>
    <dgm:pt modelId="{11A40CE2-C2EF-4F2F-8908-A72C44ADA214}" type="pres">
      <dgm:prSet presAssocID="{9B2CC31D-7085-4975-8D8D-E436EBC4B474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D4EFE58-CD40-4D50-A68E-FABD409A7375}" srcId="{1457C567-A0E3-4309-8442-F287CC4050AB}" destId="{26D3FBFE-E70B-499B-BE3B-1125BC7BBBDD}" srcOrd="0" destOrd="0" parTransId="{0334851B-32EC-4464-A9F8-F90FA471F451}" sibTransId="{BD72FF08-7D3E-40C2-859E-ADF956919C9F}"/>
    <dgm:cxn modelId="{E030FEDB-48C6-4AED-BD51-9B739C50676A}" srcId="{26D3FBFE-E70B-499B-BE3B-1125BC7BBBDD}" destId="{17EFD442-3E09-4559-86F1-7361B3D0873F}" srcOrd="0" destOrd="0" parTransId="{4A3A0078-7A5F-4B32-ADEA-7BDF9CA6D807}" sibTransId="{4AB52364-D25A-4932-A8C1-5E1CD1AFA5D2}"/>
    <dgm:cxn modelId="{9FDB2D93-EBD2-4C42-86F4-AC0712233C12}" type="presOf" srcId="{E99D3A52-8BE7-4CCB-9D8B-55C94578C56C}" destId="{CC01EFA7-F4E1-4F31-BF5B-CAC97DC3C1AB}" srcOrd="0" destOrd="0" presId="urn:microsoft.com/office/officeart/2005/8/layout/radial4"/>
    <dgm:cxn modelId="{B260879B-E0EA-42A7-A82A-3D2AEEB79688}" type="presOf" srcId="{1E5C2EC0-3E0A-411D-941A-EE2C498C7593}" destId="{0E108BE8-977D-4CDA-9D43-8A42F460A652}" srcOrd="0" destOrd="0" presId="urn:microsoft.com/office/officeart/2005/8/layout/radial4"/>
    <dgm:cxn modelId="{4456475B-02ED-440A-A197-BBFC80FBCB34}" type="presOf" srcId="{7C348D94-DBC6-4016-B0E8-5A55DA874F69}" destId="{4E123DCE-9620-44CC-A24F-6704D05FDAEF}" srcOrd="0" destOrd="0" presId="urn:microsoft.com/office/officeart/2005/8/layout/radial4"/>
    <dgm:cxn modelId="{28290381-5A7D-442A-B09D-61C9C1856F30}" type="presOf" srcId="{5EF8E787-5582-42F9-9216-B6527E3571F0}" destId="{463F4765-D869-4CC9-B359-CF0F42F58E03}" srcOrd="0" destOrd="0" presId="urn:microsoft.com/office/officeart/2005/8/layout/radial4"/>
    <dgm:cxn modelId="{1AE9AE6D-903D-434C-AA85-6FD47E51610D}" type="presOf" srcId="{4A3A0078-7A5F-4B32-ADEA-7BDF9CA6D807}" destId="{B66F1E37-125D-4D76-9F58-53C6B752FC93}" srcOrd="0" destOrd="0" presId="urn:microsoft.com/office/officeart/2005/8/layout/radial4"/>
    <dgm:cxn modelId="{717FB4D3-02C0-4378-A827-E2F456332140}" srcId="{26D3FBFE-E70B-499B-BE3B-1125BC7BBBDD}" destId="{D75EDB91-6641-456A-B2DD-5AD437CD9FEC}" srcOrd="1" destOrd="0" parTransId="{5EF8E787-5582-42F9-9216-B6527E3571F0}" sibTransId="{0731F345-E245-4FC4-9296-E56F9EC113C2}"/>
    <dgm:cxn modelId="{D0D7F6F2-8CE6-48B3-A621-391436AB2E9A}" type="presOf" srcId="{1457C567-A0E3-4309-8442-F287CC4050AB}" destId="{697F1100-B162-40BD-9D5C-D473464AA1E9}" srcOrd="0" destOrd="0" presId="urn:microsoft.com/office/officeart/2005/8/layout/radial4"/>
    <dgm:cxn modelId="{65E60D97-D3BA-4674-802B-F34CF0FF70EB}" type="presOf" srcId="{D75EDB91-6641-456A-B2DD-5AD437CD9FEC}" destId="{63C0B7C8-B757-4DB9-904E-31033C26E5B3}" srcOrd="0" destOrd="0" presId="urn:microsoft.com/office/officeart/2005/8/layout/radial4"/>
    <dgm:cxn modelId="{6C4DA5DE-50BC-46AF-8066-9B0F41D9589B}" type="presOf" srcId="{26D3FBFE-E70B-499B-BE3B-1125BC7BBBDD}" destId="{D6EED214-9B91-41EA-9850-2EF1A336D447}" srcOrd="0" destOrd="0" presId="urn:microsoft.com/office/officeart/2005/8/layout/radial4"/>
    <dgm:cxn modelId="{67965478-DF54-4C65-8E35-B42340C3DF56}" srcId="{26D3FBFE-E70B-499B-BE3B-1125BC7BBBDD}" destId="{9B2CC31D-7085-4975-8D8D-E436EBC4B474}" srcOrd="3" destOrd="0" parTransId="{7C348D94-DBC6-4016-B0E8-5A55DA874F69}" sibTransId="{1712ED55-7F4E-405F-ACFC-26B83D6FD11F}"/>
    <dgm:cxn modelId="{3854B64F-1DC1-490C-B27F-5356B7765FCC}" type="presOf" srcId="{9B2CC31D-7085-4975-8D8D-E436EBC4B474}" destId="{11A40CE2-C2EF-4F2F-8908-A72C44ADA214}" srcOrd="0" destOrd="0" presId="urn:microsoft.com/office/officeart/2005/8/layout/radial4"/>
    <dgm:cxn modelId="{E144A963-D2AA-4F91-A488-3CBE46F0D4A9}" srcId="{26D3FBFE-E70B-499B-BE3B-1125BC7BBBDD}" destId="{1E5C2EC0-3E0A-411D-941A-EE2C498C7593}" srcOrd="2" destOrd="0" parTransId="{E99D3A52-8BE7-4CCB-9D8B-55C94578C56C}" sibTransId="{BFFE2B0A-23F5-494B-9BB9-9E3101B4C26A}"/>
    <dgm:cxn modelId="{0B248955-DEF5-4B15-901C-20773E18BA47}" type="presOf" srcId="{17EFD442-3E09-4559-86F1-7361B3D0873F}" destId="{EEFD64D7-D038-4EE5-B149-766A6655EB9D}" srcOrd="0" destOrd="0" presId="urn:microsoft.com/office/officeart/2005/8/layout/radial4"/>
    <dgm:cxn modelId="{D9751D9E-68E4-493B-AAD1-1FBF191D3FAA}" type="presParOf" srcId="{697F1100-B162-40BD-9D5C-D473464AA1E9}" destId="{D6EED214-9B91-41EA-9850-2EF1A336D447}" srcOrd="0" destOrd="0" presId="urn:microsoft.com/office/officeart/2005/8/layout/radial4"/>
    <dgm:cxn modelId="{998AA720-217B-4BB6-8CD7-B24867865543}" type="presParOf" srcId="{697F1100-B162-40BD-9D5C-D473464AA1E9}" destId="{B66F1E37-125D-4D76-9F58-53C6B752FC93}" srcOrd="1" destOrd="0" presId="urn:microsoft.com/office/officeart/2005/8/layout/radial4"/>
    <dgm:cxn modelId="{D74CF339-07DC-449E-8AED-69BB030AB9C8}" type="presParOf" srcId="{697F1100-B162-40BD-9D5C-D473464AA1E9}" destId="{EEFD64D7-D038-4EE5-B149-766A6655EB9D}" srcOrd="2" destOrd="0" presId="urn:microsoft.com/office/officeart/2005/8/layout/radial4"/>
    <dgm:cxn modelId="{6FB27CC1-66DC-4358-B233-01FCE20C3FF5}" type="presParOf" srcId="{697F1100-B162-40BD-9D5C-D473464AA1E9}" destId="{463F4765-D869-4CC9-B359-CF0F42F58E03}" srcOrd="3" destOrd="0" presId="urn:microsoft.com/office/officeart/2005/8/layout/radial4"/>
    <dgm:cxn modelId="{14B405BB-971F-469D-A4D7-556BFA78FD87}" type="presParOf" srcId="{697F1100-B162-40BD-9D5C-D473464AA1E9}" destId="{63C0B7C8-B757-4DB9-904E-31033C26E5B3}" srcOrd="4" destOrd="0" presId="urn:microsoft.com/office/officeart/2005/8/layout/radial4"/>
    <dgm:cxn modelId="{ECDF4178-81FD-4060-B08A-2AF991BAAE5B}" type="presParOf" srcId="{697F1100-B162-40BD-9D5C-D473464AA1E9}" destId="{CC01EFA7-F4E1-4F31-BF5B-CAC97DC3C1AB}" srcOrd="5" destOrd="0" presId="urn:microsoft.com/office/officeart/2005/8/layout/radial4"/>
    <dgm:cxn modelId="{FD88D7F3-72DE-4F7A-B3B0-473017933DFD}" type="presParOf" srcId="{697F1100-B162-40BD-9D5C-D473464AA1E9}" destId="{0E108BE8-977D-4CDA-9D43-8A42F460A652}" srcOrd="6" destOrd="0" presId="urn:microsoft.com/office/officeart/2005/8/layout/radial4"/>
    <dgm:cxn modelId="{62569675-179D-4FA4-8216-AA56FCCBCF6A}" type="presParOf" srcId="{697F1100-B162-40BD-9D5C-D473464AA1E9}" destId="{4E123DCE-9620-44CC-A24F-6704D05FDAEF}" srcOrd="7" destOrd="0" presId="urn:microsoft.com/office/officeart/2005/8/layout/radial4"/>
    <dgm:cxn modelId="{69B87747-8EC6-49A5-8797-6E0F2BE47237}" type="presParOf" srcId="{697F1100-B162-40BD-9D5C-D473464AA1E9}" destId="{11A40CE2-C2EF-4F2F-8908-A72C44ADA214}" srcOrd="8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7251B7-A61B-4558-96A0-8B970ECC3D76}" type="doc">
      <dgm:prSet loTypeId="urn:microsoft.com/office/officeart/2005/8/layout/default#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pl-PL"/>
        </a:p>
      </dgm:t>
    </dgm:pt>
    <dgm:pt modelId="{82D402B0-897C-4A39-AF19-1D1D0C6148A7}">
      <dgm:prSet phldrT="[Tekst]"/>
      <dgm:spPr/>
      <dgm:t>
        <a:bodyPr/>
        <a:lstStyle/>
        <a:p>
          <a:r>
            <a:rPr lang="pl-PL" b="1" dirty="0"/>
            <a:t>Jedno miejsce</a:t>
          </a:r>
        </a:p>
      </dgm:t>
    </dgm:pt>
    <dgm:pt modelId="{10F07987-F2E0-4BBC-8871-E52983BF8954}" type="parTrans" cxnId="{92D17AAC-0D5F-43E9-8024-CD7CFCD210BE}">
      <dgm:prSet/>
      <dgm:spPr/>
      <dgm:t>
        <a:bodyPr/>
        <a:lstStyle/>
        <a:p>
          <a:endParaRPr lang="pl-PL"/>
        </a:p>
      </dgm:t>
    </dgm:pt>
    <dgm:pt modelId="{54D3E031-0B06-495B-B436-0AD784DA3BE5}" type="sibTrans" cxnId="{92D17AAC-0D5F-43E9-8024-CD7CFCD210BE}">
      <dgm:prSet/>
      <dgm:spPr/>
      <dgm:t>
        <a:bodyPr/>
        <a:lstStyle/>
        <a:p>
          <a:endParaRPr lang="pl-PL"/>
        </a:p>
      </dgm:t>
    </dgm:pt>
    <dgm:pt modelId="{F2BDAEC8-3CDD-4DAB-A044-83F4A53E0FB6}">
      <dgm:prSet phldrT="[Tekst]"/>
      <dgm:spPr/>
      <dgm:t>
        <a:bodyPr/>
        <a:lstStyle/>
        <a:p>
          <a:r>
            <a:rPr lang="pl-PL" b="1" dirty="0"/>
            <a:t>Pełna, aktualna informacja</a:t>
          </a:r>
        </a:p>
      </dgm:t>
    </dgm:pt>
    <dgm:pt modelId="{B8C85FDD-916A-4F81-B2B4-B73DB2ACF801}" type="parTrans" cxnId="{7555ACD6-B28E-4E29-8F75-08F61F1B417F}">
      <dgm:prSet/>
      <dgm:spPr/>
      <dgm:t>
        <a:bodyPr/>
        <a:lstStyle/>
        <a:p>
          <a:endParaRPr lang="pl-PL"/>
        </a:p>
      </dgm:t>
    </dgm:pt>
    <dgm:pt modelId="{00843E3E-D144-4757-AB4C-8535F4BCEA8A}" type="sibTrans" cxnId="{7555ACD6-B28E-4E29-8F75-08F61F1B417F}">
      <dgm:prSet/>
      <dgm:spPr/>
      <dgm:t>
        <a:bodyPr/>
        <a:lstStyle/>
        <a:p>
          <a:endParaRPr lang="pl-PL"/>
        </a:p>
      </dgm:t>
    </dgm:pt>
    <dgm:pt modelId="{A50D958A-F5F4-4158-BC51-BCEE881734FD}">
      <dgm:prSet phldrT="[Tekst]"/>
      <dgm:spPr/>
      <dgm:t>
        <a:bodyPr/>
        <a:lstStyle/>
        <a:p>
          <a:r>
            <a:rPr lang="pl-PL" b="1" dirty="0"/>
            <a:t>Jak skorzystać</a:t>
          </a:r>
        </a:p>
      </dgm:t>
    </dgm:pt>
    <dgm:pt modelId="{AB304A20-815B-4BA3-AAE1-8705674C626A}" type="parTrans" cxnId="{AB3B78D8-6F76-433B-BD70-97F1DCC4A42E}">
      <dgm:prSet/>
      <dgm:spPr/>
      <dgm:t>
        <a:bodyPr/>
        <a:lstStyle/>
        <a:p>
          <a:endParaRPr lang="pl-PL"/>
        </a:p>
      </dgm:t>
    </dgm:pt>
    <dgm:pt modelId="{3302108E-DB41-4CCD-B615-4ACE07FE3F30}" type="sibTrans" cxnId="{AB3B78D8-6F76-433B-BD70-97F1DCC4A42E}">
      <dgm:prSet/>
      <dgm:spPr/>
      <dgm:t>
        <a:bodyPr/>
        <a:lstStyle/>
        <a:p>
          <a:endParaRPr lang="pl-PL"/>
        </a:p>
      </dgm:t>
    </dgm:pt>
    <dgm:pt modelId="{94562793-E010-4E4C-8154-010FA4051AC9}">
      <dgm:prSet phldrT="[Tekst]"/>
      <dgm:spPr/>
      <dgm:t>
        <a:bodyPr/>
        <a:lstStyle/>
        <a:p>
          <a:r>
            <a:rPr lang="pl-PL" b="1" dirty="0"/>
            <a:t>Rodzaje wsparcia</a:t>
          </a:r>
        </a:p>
      </dgm:t>
    </dgm:pt>
    <dgm:pt modelId="{F8F76316-1704-49DF-BAC5-869CCA1095B5}" type="parTrans" cxnId="{04CAD8B4-8029-4625-A25E-D82A432EA411}">
      <dgm:prSet/>
      <dgm:spPr/>
      <dgm:t>
        <a:bodyPr/>
        <a:lstStyle/>
        <a:p>
          <a:endParaRPr lang="pl-PL"/>
        </a:p>
      </dgm:t>
    </dgm:pt>
    <dgm:pt modelId="{208B8385-B711-47E0-BE3D-57AF22E76CA4}" type="sibTrans" cxnId="{04CAD8B4-8029-4625-A25E-D82A432EA411}">
      <dgm:prSet/>
      <dgm:spPr/>
      <dgm:t>
        <a:bodyPr/>
        <a:lstStyle/>
        <a:p>
          <a:endParaRPr lang="pl-PL"/>
        </a:p>
      </dgm:t>
    </dgm:pt>
    <dgm:pt modelId="{FC2E3ADE-9D11-4780-B917-66A4BD1F31E4}">
      <dgm:prSet phldrT="[Tekst]"/>
      <dgm:spPr/>
      <dgm:t>
        <a:bodyPr/>
        <a:lstStyle/>
        <a:p>
          <a:r>
            <a:rPr lang="pl-PL" b="1" dirty="0"/>
            <a:t>Przystępna forma</a:t>
          </a:r>
        </a:p>
      </dgm:t>
    </dgm:pt>
    <dgm:pt modelId="{332C811B-1DDC-4E0C-9E18-4BDDD8D69478}" type="parTrans" cxnId="{AA78D93D-6DED-40CC-A194-5E9AAA2EEBAE}">
      <dgm:prSet/>
      <dgm:spPr/>
      <dgm:t>
        <a:bodyPr/>
        <a:lstStyle/>
        <a:p>
          <a:endParaRPr lang="pl-PL"/>
        </a:p>
      </dgm:t>
    </dgm:pt>
    <dgm:pt modelId="{6CC8AEF6-2BB8-4F06-8D96-1E2640C8FB61}" type="sibTrans" cxnId="{AA78D93D-6DED-40CC-A194-5E9AAA2EEBAE}">
      <dgm:prSet/>
      <dgm:spPr/>
      <dgm:t>
        <a:bodyPr/>
        <a:lstStyle/>
        <a:p>
          <a:endParaRPr lang="pl-PL"/>
        </a:p>
      </dgm:t>
    </dgm:pt>
    <dgm:pt modelId="{876923BF-8174-4605-BD99-C5846135FFF1}" type="pres">
      <dgm:prSet presAssocID="{AA7251B7-A61B-4558-96A0-8B970ECC3D7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FC5EA4C2-1F79-40C1-879D-E69250C6B92D}" type="pres">
      <dgm:prSet presAssocID="{82D402B0-897C-4A39-AF19-1D1D0C6148A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3D8A2CA-7B99-415D-810C-641174FA8C19}" type="pres">
      <dgm:prSet presAssocID="{54D3E031-0B06-495B-B436-0AD784DA3BE5}" presName="sibTrans" presStyleCnt="0"/>
      <dgm:spPr/>
    </dgm:pt>
    <dgm:pt modelId="{CAC355C6-4F30-47F2-8B2B-8503B9C53FA7}" type="pres">
      <dgm:prSet presAssocID="{F2BDAEC8-3CDD-4DAB-A044-83F4A53E0FB6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FEC14AA3-5910-4B1E-A18A-70610FC83166}" type="pres">
      <dgm:prSet presAssocID="{00843E3E-D144-4757-AB4C-8535F4BCEA8A}" presName="sibTrans" presStyleCnt="0"/>
      <dgm:spPr/>
    </dgm:pt>
    <dgm:pt modelId="{A6A32BD7-84AA-4415-AC5A-3893563091BA}" type="pres">
      <dgm:prSet presAssocID="{FC2E3ADE-9D11-4780-B917-66A4BD1F31E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31A4F9D-62DD-4712-B660-E4930FC98D5E}" type="pres">
      <dgm:prSet presAssocID="{6CC8AEF6-2BB8-4F06-8D96-1E2640C8FB61}" presName="sibTrans" presStyleCnt="0"/>
      <dgm:spPr/>
    </dgm:pt>
    <dgm:pt modelId="{007FEADA-D75D-41BA-A55A-C9B4FAA1A52B}" type="pres">
      <dgm:prSet presAssocID="{94562793-E010-4E4C-8154-010FA4051AC9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611E9980-6C49-4489-AF8D-CE00B004D1B9}" type="pres">
      <dgm:prSet presAssocID="{208B8385-B711-47E0-BE3D-57AF22E76CA4}" presName="sibTrans" presStyleCnt="0"/>
      <dgm:spPr/>
    </dgm:pt>
    <dgm:pt modelId="{B077BBB4-A012-488E-B504-700D7D93BE56}" type="pres">
      <dgm:prSet presAssocID="{A50D958A-F5F4-4158-BC51-BCEE881734F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AB3B78D8-6F76-433B-BD70-97F1DCC4A42E}" srcId="{AA7251B7-A61B-4558-96A0-8B970ECC3D76}" destId="{A50D958A-F5F4-4158-BC51-BCEE881734FD}" srcOrd="4" destOrd="0" parTransId="{AB304A20-815B-4BA3-AAE1-8705674C626A}" sibTransId="{3302108E-DB41-4CCD-B615-4ACE07FE3F30}"/>
    <dgm:cxn modelId="{7555ACD6-B28E-4E29-8F75-08F61F1B417F}" srcId="{AA7251B7-A61B-4558-96A0-8B970ECC3D76}" destId="{F2BDAEC8-3CDD-4DAB-A044-83F4A53E0FB6}" srcOrd="1" destOrd="0" parTransId="{B8C85FDD-916A-4F81-B2B4-B73DB2ACF801}" sibTransId="{00843E3E-D144-4757-AB4C-8535F4BCEA8A}"/>
    <dgm:cxn modelId="{42F02B5C-C6CF-4F36-A03C-9E06B5B6A641}" type="presOf" srcId="{AA7251B7-A61B-4558-96A0-8B970ECC3D76}" destId="{876923BF-8174-4605-BD99-C5846135FFF1}" srcOrd="0" destOrd="0" presId="urn:microsoft.com/office/officeart/2005/8/layout/default#4"/>
    <dgm:cxn modelId="{04CAD8B4-8029-4625-A25E-D82A432EA411}" srcId="{AA7251B7-A61B-4558-96A0-8B970ECC3D76}" destId="{94562793-E010-4E4C-8154-010FA4051AC9}" srcOrd="3" destOrd="0" parTransId="{F8F76316-1704-49DF-BAC5-869CCA1095B5}" sibTransId="{208B8385-B711-47E0-BE3D-57AF22E76CA4}"/>
    <dgm:cxn modelId="{EAA35292-8B9F-49BF-B618-AC1F0757B865}" type="presOf" srcId="{A50D958A-F5F4-4158-BC51-BCEE881734FD}" destId="{B077BBB4-A012-488E-B504-700D7D93BE56}" srcOrd="0" destOrd="0" presId="urn:microsoft.com/office/officeart/2005/8/layout/default#4"/>
    <dgm:cxn modelId="{413EEF77-B252-4F53-ABC2-E766BDF80423}" type="presOf" srcId="{F2BDAEC8-3CDD-4DAB-A044-83F4A53E0FB6}" destId="{CAC355C6-4F30-47F2-8B2B-8503B9C53FA7}" srcOrd="0" destOrd="0" presId="urn:microsoft.com/office/officeart/2005/8/layout/default#4"/>
    <dgm:cxn modelId="{92D17AAC-0D5F-43E9-8024-CD7CFCD210BE}" srcId="{AA7251B7-A61B-4558-96A0-8B970ECC3D76}" destId="{82D402B0-897C-4A39-AF19-1D1D0C6148A7}" srcOrd="0" destOrd="0" parTransId="{10F07987-F2E0-4BBC-8871-E52983BF8954}" sibTransId="{54D3E031-0B06-495B-B436-0AD784DA3BE5}"/>
    <dgm:cxn modelId="{0CBC9D52-1C79-4A88-A014-B0F2396209F1}" type="presOf" srcId="{FC2E3ADE-9D11-4780-B917-66A4BD1F31E4}" destId="{A6A32BD7-84AA-4415-AC5A-3893563091BA}" srcOrd="0" destOrd="0" presId="urn:microsoft.com/office/officeart/2005/8/layout/default#4"/>
    <dgm:cxn modelId="{AA78D93D-6DED-40CC-A194-5E9AAA2EEBAE}" srcId="{AA7251B7-A61B-4558-96A0-8B970ECC3D76}" destId="{FC2E3ADE-9D11-4780-B917-66A4BD1F31E4}" srcOrd="2" destOrd="0" parTransId="{332C811B-1DDC-4E0C-9E18-4BDDD8D69478}" sibTransId="{6CC8AEF6-2BB8-4F06-8D96-1E2640C8FB61}"/>
    <dgm:cxn modelId="{7BF3FA22-19A4-4E13-B034-B83629D62E2B}" type="presOf" srcId="{94562793-E010-4E4C-8154-010FA4051AC9}" destId="{007FEADA-D75D-41BA-A55A-C9B4FAA1A52B}" srcOrd="0" destOrd="0" presId="urn:microsoft.com/office/officeart/2005/8/layout/default#4"/>
    <dgm:cxn modelId="{70420C0A-A457-4610-BEA5-8D62E3E15DD7}" type="presOf" srcId="{82D402B0-897C-4A39-AF19-1D1D0C6148A7}" destId="{FC5EA4C2-1F79-40C1-879D-E69250C6B92D}" srcOrd="0" destOrd="0" presId="urn:microsoft.com/office/officeart/2005/8/layout/default#4"/>
    <dgm:cxn modelId="{A8AB6A38-440E-4846-8AE0-359C2F010F73}" type="presParOf" srcId="{876923BF-8174-4605-BD99-C5846135FFF1}" destId="{FC5EA4C2-1F79-40C1-879D-E69250C6B92D}" srcOrd="0" destOrd="0" presId="urn:microsoft.com/office/officeart/2005/8/layout/default#4"/>
    <dgm:cxn modelId="{3A9CED91-EAAF-4902-A651-251460818FED}" type="presParOf" srcId="{876923BF-8174-4605-BD99-C5846135FFF1}" destId="{53D8A2CA-7B99-415D-810C-641174FA8C19}" srcOrd="1" destOrd="0" presId="urn:microsoft.com/office/officeart/2005/8/layout/default#4"/>
    <dgm:cxn modelId="{5C1BEB24-BDBB-4021-92D4-FCC3BD8EA2E4}" type="presParOf" srcId="{876923BF-8174-4605-BD99-C5846135FFF1}" destId="{CAC355C6-4F30-47F2-8B2B-8503B9C53FA7}" srcOrd="2" destOrd="0" presId="urn:microsoft.com/office/officeart/2005/8/layout/default#4"/>
    <dgm:cxn modelId="{A44F1573-CFB2-43B2-B14C-9481AC17E796}" type="presParOf" srcId="{876923BF-8174-4605-BD99-C5846135FFF1}" destId="{FEC14AA3-5910-4B1E-A18A-70610FC83166}" srcOrd="3" destOrd="0" presId="urn:microsoft.com/office/officeart/2005/8/layout/default#4"/>
    <dgm:cxn modelId="{E4030B3C-8514-4D62-B486-3339C45929C9}" type="presParOf" srcId="{876923BF-8174-4605-BD99-C5846135FFF1}" destId="{A6A32BD7-84AA-4415-AC5A-3893563091BA}" srcOrd="4" destOrd="0" presId="urn:microsoft.com/office/officeart/2005/8/layout/default#4"/>
    <dgm:cxn modelId="{76088B7E-3790-4B95-AC5A-980CF5025C39}" type="presParOf" srcId="{876923BF-8174-4605-BD99-C5846135FFF1}" destId="{431A4F9D-62DD-4712-B660-E4930FC98D5E}" srcOrd="5" destOrd="0" presId="urn:microsoft.com/office/officeart/2005/8/layout/default#4"/>
    <dgm:cxn modelId="{868A49BD-03EC-4388-8558-8F91271DACF2}" type="presParOf" srcId="{876923BF-8174-4605-BD99-C5846135FFF1}" destId="{007FEADA-D75D-41BA-A55A-C9B4FAA1A52B}" srcOrd="6" destOrd="0" presId="urn:microsoft.com/office/officeart/2005/8/layout/default#4"/>
    <dgm:cxn modelId="{F512BC3D-B9EC-49F1-9CB2-F9CEAB921BE7}" type="presParOf" srcId="{876923BF-8174-4605-BD99-C5846135FFF1}" destId="{611E9980-6C49-4489-AF8D-CE00B004D1B9}" srcOrd="7" destOrd="0" presId="urn:microsoft.com/office/officeart/2005/8/layout/default#4"/>
    <dgm:cxn modelId="{0983AF92-DE05-436D-AF17-9D15D51156DD}" type="presParOf" srcId="{876923BF-8174-4605-BD99-C5846135FFF1}" destId="{B077BBB4-A012-488E-B504-700D7D93BE56}" srcOrd="8" destOrd="0" presId="urn:microsoft.com/office/officeart/2005/8/layout/default#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D4FBD1-4B86-471C-BC68-9E1E1503CA98}">
      <dsp:nvSpPr>
        <dsp:cNvPr id="0" name=""/>
        <dsp:cNvSpPr/>
      </dsp:nvSpPr>
      <dsp:spPr>
        <a:xfrm>
          <a:off x="1201010" y="2148"/>
          <a:ext cx="2780695" cy="16684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/>
            <a:t>Wnioskodawcy</a:t>
          </a:r>
        </a:p>
      </dsp:txBody>
      <dsp:txXfrm>
        <a:off x="1201010" y="2148"/>
        <a:ext cx="2780695" cy="1668417"/>
      </dsp:txXfrm>
    </dsp:sp>
    <dsp:sp modelId="{D14BEC92-127D-4B12-AF47-D4FB8E78DBC5}">
      <dsp:nvSpPr>
        <dsp:cNvPr id="0" name=""/>
        <dsp:cNvSpPr/>
      </dsp:nvSpPr>
      <dsp:spPr>
        <a:xfrm>
          <a:off x="4259775" y="2148"/>
          <a:ext cx="2780695" cy="16684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/>
            <a:t>JST</a:t>
          </a:r>
        </a:p>
      </dsp:txBody>
      <dsp:txXfrm>
        <a:off x="4259775" y="2148"/>
        <a:ext cx="2780695" cy="1668417"/>
      </dsp:txXfrm>
    </dsp:sp>
    <dsp:sp modelId="{4C87DE42-70A8-49FF-B1DD-50C470696DAE}">
      <dsp:nvSpPr>
        <dsp:cNvPr id="0" name=""/>
        <dsp:cNvSpPr/>
      </dsp:nvSpPr>
      <dsp:spPr>
        <a:xfrm>
          <a:off x="2730392" y="1948635"/>
          <a:ext cx="2780695" cy="1668417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/>
            <a:t>PFRON</a:t>
          </a:r>
        </a:p>
      </dsp:txBody>
      <dsp:txXfrm>
        <a:off x="2730392" y="1948635"/>
        <a:ext cx="2780695" cy="16684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E403A1-42C2-40F6-983E-DD8812ED565A}">
      <dsp:nvSpPr>
        <dsp:cNvPr id="0" name=""/>
        <dsp:cNvSpPr/>
      </dsp:nvSpPr>
      <dsp:spPr>
        <a:xfrm>
          <a:off x="0" y="0"/>
          <a:ext cx="3192016" cy="38120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600" b="1" kern="1200"/>
            <a:t>Wnioskodawcy</a:t>
          </a:r>
          <a:endParaRPr lang="pl-PL" sz="3600" b="1" kern="1200" dirty="0"/>
        </a:p>
      </dsp:txBody>
      <dsp:txXfrm>
        <a:off x="0" y="0"/>
        <a:ext cx="3192016" cy="1143627"/>
      </dsp:txXfrm>
    </dsp:sp>
    <dsp:sp modelId="{839B9038-7F24-487F-82B6-6A0BB58037E1}">
      <dsp:nvSpPr>
        <dsp:cNvPr id="0" name=""/>
        <dsp:cNvSpPr/>
      </dsp:nvSpPr>
      <dsp:spPr>
        <a:xfrm>
          <a:off x="319201" y="1143720"/>
          <a:ext cx="2553612" cy="5553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Osoby z niepełnosprawnościami</a:t>
          </a:r>
        </a:p>
      </dsp:txBody>
      <dsp:txXfrm>
        <a:off x="335466" y="1159985"/>
        <a:ext cx="2521082" cy="522810"/>
      </dsp:txXfrm>
    </dsp:sp>
    <dsp:sp modelId="{18E88DCF-D82E-41EC-8D05-FBFBC837AEFB}">
      <dsp:nvSpPr>
        <dsp:cNvPr id="0" name=""/>
        <dsp:cNvSpPr/>
      </dsp:nvSpPr>
      <dsp:spPr>
        <a:xfrm>
          <a:off x="319201" y="1784498"/>
          <a:ext cx="2553612" cy="5553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Opiekunowie</a:t>
          </a:r>
        </a:p>
      </dsp:txBody>
      <dsp:txXfrm>
        <a:off x="335466" y="1800763"/>
        <a:ext cx="2521082" cy="522810"/>
      </dsp:txXfrm>
    </dsp:sp>
    <dsp:sp modelId="{3BE95689-36F6-49E4-9F72-8EF42AADD6F9}">
      <dsp:nvSpPr>
        <dsp:cNvPr id="0" name=""/>
        <dsp:cNvSpPr/>
      </dsp:nvSpPr>
      <dsp:spPr>
        <a:xfrm>
          <a:off x="319201" y="2425276"/>
          <a:ext cx="2553612" cy="5553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Podmioty działające na rzecz Osób z niepełnosprawnościami</a:t>
          </a:r>
        </a:p>
      </dsp:txBody>
      <dsp:txXfrm>
        <a:off x="335466" y="2441541"/>
        <a:ext cx="2521082" cy="522810"/>
      </dsp:txXfrm>
    </dsp:sp>
    <dsp:sp modelId="{62D6440D-DC15-41E6-B0C1-8DB68D0C0CB3}">
      <dsp:nvSpPr>
        <dsp:cNvPr id="0" name=""/>
        <dsp:cNvSpPr/>
      </dsp:nvSpPr>
      <dsp:spPr>
        <a:xfrm>
          <a:off x="319201" y="3066054"/>
          <a:ext cx="2553612" cy="55534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400" b="1" kern="1200" dirty="0"/>
            <a:t>Przedsiębiorcy</a:t>
          </a:r>
        </a:p>
      </dsp:txBody>
      <dsp:txXfrm>
        <a:off x="335466" y="3082319"/>
        <a:ext cx="2521082" cy="5228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ED214-9B91-41EA-9850-2EF1A336D447}">
      <dsp:nvSpPr>
        <dsp:cNvPr id="0" name=""/>
        <dsp:cNvSpPr/>
      </dsp:nvSpPr>
      <dsp:spPr>
        <a:xfrm>
          <a:off x="2783454" y="2332868"/>
          <a:ext cx="1729563" cy="1729563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b="1" kern="1200" dirty="0">
              <a:solidFill>
                <a:schemeClr val="tx1"/>
              </a:solidFill>
            </a:rPr>
            <a:t>SYSTEM SOW</a:t>
          </a:r>
        </a:p>
      </dsp:txBody>
      <dsp:txXfrm>
        <a:off x="3036743" y="2586157"/>
        <a:ext cx="1222985" cy="1222985"/>
      </dsp:txXfrm>
    </dsp:sp>
    <dsp:sp modelId="{B66F1E37-125D-4D76-9F58-53C6B752FC93}">
      <dsp:nvSpPr>
        <dsp:cNvPr id="0" name=""/>
        <dsp:cNvSpPr/>
      </dsp:nvSpPr>
      <dsp:spPr>
        <a:xfrm rot="10800000">
          <a:off x="1109389" y="2951186"/>
          <a:ext cx="1581991" cy="492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D64D7-D038-4EE5-B149-766A6655EB9D}">
      <dsp:nvSpPr>
        <dsp:cNvPr id="0" name=""/>
        <dsp:cNvSpPr/>
      </dsp:nvSpPr>
      <dsp:spPr>
        <a:xfrm>
          <a:off x="287846" y="2540415"/>
          <a:ext cx="1643084" cy="131446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tx1"/>
              </a:solidFill>
            </a:rPr>
            <a:t>INFORMACJA</a:t>
          </a:r>
        </a:p>
      </dsp:txBody>
      <dsp:txXfrm>
        <a:off x="326345" y="2578914"/>
        <a:ext cx="1566086" cy="1237469"/>
      </dsp:txXfrm>
    </dsp:sp>
    <dsp:sp modelId="{A2365184-661B-497B-B7B1-2D366AE9857D}">
      <dsp:nvSpPr>
        <dsp:cNvPr id="0" name=""/>
        <dsp:cNvSpPr/>
      </dsp:nvSpPr>
      <dsp:spPr>
        <a:xfrm rot="13500000">
          <a:off x="1621322" y="1715269"/>
          <a:ext cx="1581991" cy="492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E5DE9B-B9EF-4360-AE51-8BD976CDD9E0}">
      <dsp:nvSpPr>
        <dsp:cNvPr id="0" name=""/>
        <dsp:cNvSpPr/>
      </dsp:nvSpPr>
      <dsp:spPr>
        <a:xfrm>
          <a:off x="1031457" y="745179"/>
          <a:ext cx="1643084" cy="131446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tx1"/>
              </a:solidFill>
            </a:rPr>
            <a:t>Kreator</a:t>
          </a:r>
        </a:p>
      </dsp:txBody>
      <dsp:txXfrm>
        <a:off x="1069956" y="783678"/>
        <a:ext cx="1566086" cy="1237469"/>
      </dsp:txXfrm>
    </dsp:sp>
    <dsp:sp modelId="{E624D879-C069-4A55-BC8E-203BA2564F75}">
      <dsp:nvSpPr>
        <dsp:cNvPr id="0" name=""/>
        <dsp:cNvSpPr/>
      </dsp:nvSpPr>
      <dsp:spPr>
        <a:xfrm rot="16200000">
          <a:off x="2857240" y="1203335"/>
          <a:ext cx="1581991" cy="492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F0B3E3-8A9C-4055-B09A-44ECC0E04954}">
      <dsp:nvSpPr>
        <dsp:cNvPr id="0" name=""/>
        <dsp:cNvSpPr/>
      </dsp:nvSpPr>
      <dsp:spPr>
        <a:xfrm>
          <a:off x="2826693" y="1568"/>
          <a:ext cx="1643084" cy="131446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tx1"/>
              </a:solidFill>
            </a:rPr>
            <a:t>Informator</a:t>
          </a:r>
        </a:p>
      </dsp:txBody>
      <dsp:txXfrm>
        <a:off x="2865192" y="40067"/>
        <a:ext cx="1566086" cy="1237469"/>
      </dsp:txXfrm>
    </dsp:sp>
    <dsp:sp modelId="{A6D71E46-E1C4-44BC-A113-B5EB4EB26BB4}">
      <dsp:nvSpPr>
        <dsp:cNvPr id="0" name=""/>
        <dsp:cNvSpPr/>
      </dsp:nvSpPr>
      <dsp:spPr>
        <a:xfrm rot="18900000">
          <a:off x="4093157" y="1715269"/>
          <a:ext cx="1581991" cy="492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FD8772-6BAB-4057-A0E5-17DE8F84A25D}">
      <dsp:nvSpPr>
        <dsp:cNvPr id="0" name=""/>
        <dsp:cNvSpPr/>
      </dsp:nvSpPr>
      <dsp:spPr>
        <a:xfrm>
          <a:off x="4621929" y="745179"/>
          <a:ext cx="1643084" cy="131446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tx1"/>
              </a:solidFill>
            </a:rPr>
            <a:t>Portal internetowy</a:t>
          </a:r>
        </a:p>
      </dsp:txBody>
      <dsp:txXfrm>
        <a:off x="4660428" y="783678"/>
        <a:ext cx="1566086" cy="1237469"/>
      </dsp:txXfrm>
    </dsp:sp>
    <dsp:sp modelId="{CC01EFA7-F4E1-4F31-BF5B-CAC97DC3C1AB}">
      <dsp:nvSpPr>
        <dsp:cNvPr id="0" name=""/>
        <dsp:cNvSpPr/>
      </dsp:nvSpPr>
      <dsp:spPr>
        <a:xfrm>
          <a:off x="4605091" y="2951186"/>
          <a:ext cx="1581991" cy="4929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08BE8-977D-4CDA-9D43-8A42F460A652}">
      <dsp:nvSpPr>
        <dsp:cNvPr id="0" name=""/>
        <dsp:cNvSpPr/>
      </dsp:nvSpPr>
      <dsp:spPr>
        <a:xfrm>
          <a:off x="5365540" y="2540415"/>
          <a:ext cx="1643084" cy="1314467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100" b="1" kern="1200" dirty="0">
              <a:solidFill>
                <a:schemeClr val="tx1"/>
              </a:solidFill>
            </a:rPr>
            <a:t>E-learning</a:t>
          </a:r>
        </a:p>
      </dsp:txBody>
      <dsp:txXfrm>
        <a:off x="5404039" y="2578914"/>
        <a:ext cx="1566086" cy="123746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94A9F-5468-4D76-A605-4371A8A05145}">
      <dsp:nvSpPr>
        <dsp:cNvPr id="0" name=""/>
        <dsp:cNvSpPr/>
      </dsp:nvSpPr>
      <dsp:spPr>
        <a:xfrm>
          <a:off x="0" y="0"/>
          <a:ext cx="3083566" cy="3812093"/>
        </a:xfrm>
        <a:prstGeom prst="roundRect">
          <a:avLst>
            <a:gd name="adj" fmla="val 10000"/>
          </a:avLst>
        </a:prstGeom>
        <a:solidFill>
          <a:schemeClr val="accent6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ctr" anchorCtr="0">
          <a:noAutofit/>
        </a:bodyPr>
        <a:lstStyle/>
        <a:p>
          <a:pPr lvl="0" algn="ctr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5300" b="1" kern="1200"/>
            <a:t>JST</a:t>
          </a:r>
          <a:endParaRPr lang="pl-PL" sz="5300" b="1" kern="1200" dirty="0"/>
        </a:p>
      </dsp:txBody>
      <dsp:txXfrm>
        <a:off x="0" y="0"/>
        <a:ext cx="3083566" cy="1143627"/>
      </dsp:txXfrm>
    </dsp:sp>
    <dsp:sp modelId="{89F18C64-BE76-4850-87CE-B0C01B320001}">
      <dsp:nvSpPr>
        <dsp:cNvPr id="0" name=""/>
        <dsp:cNvSpPr/>
      </dsp:nvSpPr>
      <dsp:spPr>
        <a:xfrm>
          <a:off x="308356" y="1144744"/>
          <a:ext cx="2466852" cy="114939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16 samorządów wojewódzkich</a:t>
          </a:r>
        </a:p>
      </dsp:txBody>
      <dsp:txXfrm>
        <a:off x="342021" y="1178409"/>
        <a:ext cx="2399522" cy="1082068"/>
      </dsp:txXfrm>
    </dsp:sp>
    <dsp:sp modelId="{F5A3BAF7-AE92-4D8D-A745-58F4B2C7297E}">
      <dsp:nvSpPr>
        <dsp:cNvPr id="0" name=""/>
        <dsp:cNvSpPr/>
      </dsp:nvSpPr>
      <dsp:spPr>
        <a:xfrm>
          <a:off x="308356" y="2470973"/>
          <a:ext cx="2466852" cy="1149398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800" b="1" kern="1200" dirty="0"/>
            <a:t>380 samorządów powiatowych – jednostki podległe: </a:t>
          </a:r>
          <a:r>
            <a:rPr lang="pl-PL" sz="1800" b="1" kern="1200" dirty="0" err="1"/>
            <a:t>PUPy</a:t>
          </a:r>
          <a:r>
            <a:rPr lang="pl-PL" sz="1800" b="1" kern="1200" dirty="0"/>
            <a:t>, </a:t>
          </a:r>
          <a:r>
            <a:rPr lang="pl-PL" sz="1800" b="1" kern="1200" dirty="0" err="1"/>
            <a:t>PCPRy</a:t>
          </a:r>
          <a:endParaRPr lang="pl-PL" sz="1800" b="1" kern="1200" dirty="0"/>
        </a:p>
      </dsp:txBody>
      <dsp:txXfrm>
        <a:off x="342021" y="2504638"/>
        <a:ext cx="2399522" cy="108206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EED214-9B91-41EA-9850-2EF1A336D447}">
      <dsp:nvSpPr>
        <dsp:cNvPr id="0" name=""/>
        <dsp:cNvSpPr/>
      </dsp:nvSpPr>
      <dsp:spPr>
        <a:xfrm>
          <a:off x="2663212" y="2093751"/>
          <a:ext cx="1970047" cy="1970047"/>
        </a:xfrm>
        <a:prstGeom prst="ellipse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b="1" kern="1200" dirty="0">
              <a:solidFill>
                <a:schemeClr val="tx1"/>
              </a:solidFill>
            </a:rPr>
            <a:t>SYSTEM SOW</a:t>
          </a:r>
        </a:p>
      </dsp:txBody>
      <dsp:txXfrm>
        <a:off x="2951719" y="2382258"/>
        <a:ext cx="1393033" cy="1393033"/>
      </dsp:txXfrm>
    </dsp:sp>
    <dsp:sp modelId="{B66F1E37-125D-4D76-9F58-53C6B752FC93}">
      <dsp:nvSpPr>
        <dsp:cNvPr id="0" name=""/>
        <dsp:cNvSpPr/>
      </dsp:nvSpPr>
      <dsp:spPr>
        <a:xfrm rot="11700000">
          <a:off x="1139481" y="2326596"/>
          <a:ext cx="1498579" cy="5614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FD64D7-D038-4EE5-B149-766A6655EB9D}">
      <dsp:nvSpPr>
        <dsp:cNvPr id="0" name=""/>
        <dsp:cNvSpPr/>
      </dsp:nvSpPr>
      <dsp:spPr>
        <a:xfrm>
          <a:off x="229240" y="1664779"/>
          <a:ext cx="1871545" cy="149723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INFORMACJA</a:t>
          </a:r>
        </a:p>
      </dsp:txBody>
      <dsp:txXfrm>
        <a:off x="273093" y="1708632"/>
        <a:ext cx="1783839" cy="1409530"/>
      </dsp:txXfrm>
    </dsp:sp>
    <dsp:sp modelId="{463F4765-D869-4CC9-B359-CF0F42F58E03}">
      <dsp:nvSpPr>
        <dsp:cNvPr id="0" name=""/>
        <dsp:cNvSpPr/>
      </dsp:nvSpPr>
      <dsp:spPr>
        <a:xfrm rot="14700000">
          <a:off x="2129133" y="1147174"/>
          <a:ext cx="1498579" cy="5614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C0B7C8-B757-4DB9-904E-31033C26E5B3}">
      <dsp:nvSpPr>
        <dsp:cNvPr id="0" name=""/>
        <dsp:cNvSpPr/>
      </dsp:nvSpPr>
      <dsp:spPr>
        <a:xfrm>
          <a:off x="1625987" y="201"/>
          <a:ext cx="1871545" cy="149723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Portal internetowy</a:t>
          </a:r>
        </a:p>
      </dsp:txBody>
      <dsp:txXfrm>
        <a:off x="1669840" y="44054"/>
        <a:ext cx="1783839" cy="1409530"/>
      </dsp:txXfrm>
    </dsp:sp>
    <dsp:sp modelId="{CC01EFA7-F4E1-4F31-BF5B-CAC97DC3C1AB}">
      <dsp:nvSpPr>
        <dsp:cNvPr id="0" name=""/>
        <dsp:cNvSpPr/>
      </dsp:nvSpPr>
      <dsp:spPr>
        <a:xfrm rot="17700000">
          <a:off x="3668759" y="1147174"/>
          <a:ext cx="1498579" cy="5614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108BE8-977D-4CDA-9D43-8A42F460A652}">
      <dsp:nvSpPr>
        <dsp:cNvPr id="0" name=""/>
        <dsp:cNvSpPr/>
      </dsp:nvSpPr>
      <dsp:spPr>
        <a:xfrm>
          <a:off x="3798939" y="201"/>
          <a:ext cx="1871545" cy="149723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E-learning</a:t>
          </a:r>
        </a:p>
      </dsp:txBody>
      <dsp:txXfrm>
        <a:off x="3842792" y="44054"/>
        <a:ext cx="1783839" cy="1409530"/>
      </dsp:txXfrm>
    </dsp:sp>
    <dsp:sp modelId="{4E123DCE-9620-44CC-A24F-6704D05FDAEF}">
      <dsp:nvSpPr>
        <dsp:cNvPr id="0" name=""/>
        <dsp:cNvSpPr/>
      </dsp:nvSpPr>
      <dsp:spPr>
        <a:xfrm rot="20700000">
          <a:off x="4658411" y="2326596"/>
          <a:ext cx="1498579" cy="56146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A40CE2-C2EF-4F2F-8908-A72C44ADA214}">
      <dsp:nvSpPr>
        <dsp:cNvPr id="0" name=""/>
        <dsp:cNvSpPr/>
      </dsp:nvSpPr>
      <dsp:spPr>
        <a:xfrm>
          <a:off x="5195686" y="1664779"/>
          <a:ext cx="1871545" cy="1497236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815" tIns="43815" rIns="43815" bIns="4381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300" b="1" kern="1200" dirty="0">
              <a:solidFill>
                <a:schemeClr val="tx1"/>
              </a:solidFill>
            </a:rPr>
            <a:t>Kontakt indywidualny</a:t>
          </a:r>
        </a:p>
      </dsp:txBody>
      <dsp:txXfrm>
        <a:off x="5239539" y="1708632"/>
        <a:ext cx="1783839" cy="140953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C5EA4C2-1F79-40C1-879D-E69250C6B92D}">
      <dsp:nvSpPr>
        <dsp:cNvPr id="0" name=""/>
        <dsp:cNvSpPr/>
      </dsp:nvSpPr>
      <dsp:spPr>
        <a:xfrm>
          <a:off x="496526" y="1747"/>
          <a:ext cx="2030252" cy="12181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/>
            <a:t>Jedno miejsce</a:t>
          </a:r>
        </a:p>
      </dsp:txBody>
      <dsp:txXfrm>
        <a:off x="496526" y="1747"/>
        <a:ext cx="2030252" cy="1218151"/>
      </dsp:txXfrm>
    </dsp:sp>
    <dsp:sp modelId="{CAC355C6-4F30-47F2-8B2B-8503B9C53FA7}">
      <dsp:nvSpPr>
        <dsp:cNvPr id="0" name=""/>
        <dsp:cNvSpPr/>
      </dsp:nvSpPr>
      <dsp:spPr>
        <a:xfrm>
          <a:off x="2729804" y="1747"/>
          <a:ext cx="2030252" cy="12181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/>
            <a:t>Pełna, aktualna informacja</a:t>
          </a:r>
        </a:p>
      </dsp:txBody>
      <dsp:txXfrm>
        <a:off x="2729804" y="1747"/>
        <a:ext cx="2030252" cy="1218151"/>
      </dsp:txXfrm>
    </dsp:sp>
    <dsp:sp modelId="{A6A32BD7-84AA-4415-AC5A-3893563091BA}">
      <dsp:nvSpPr>
        <dsp:cNvPr id="0" name=""/>
        <dsp:cNvSpPr/>
      </dsp:nvSpPr>
      <dsp:spPr>
        <a:xfrm>
          <a:off x="496526" y="1422924"/>
          <a:ext cx="2030252" cy="12181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/>
            <a:t>Przystępna forma</a:t>
          </a:r>
        </a:p>
      </dsp:txBody>
      <dsp:txXfrm>
        <a:off x="496526" y="1422924"/>
        <a:ext cx="2030252" cy="1218151"/>
      </dsp:txXfrm>
    </dsp:sp>
    <dsp:sp modelId="{007FEADA-D75D-41BA-A55A-C9B4FAA1A52B}">
      <dsp:nvSpPr>
        <dsp:cNvPr id="0" name=""/>
        <dsp:cNvSpPr/>
      </dsp:nvSpPr>
      <dsp:spPr>
        <a:xfrm>
          <a:off x="2729804" y="1422924"/>
          <a:ext cx="2030252" cy="12181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/>
            <a:t>Rodzaje wsparcia</a:t>
          </a:r>
        </a:p>
      </dsp:txBody>
      <dsp:txXfrm>
        <a:off x="2729804" y="1422924"/>
        <a:ext cx="2030252" cy="1218151"/>
      </dsp:txXfrm>
    </dsp:sp>
    <dsp:sp modelId="{B077BBB4-A012-488E-B504-700D7D93BE56}">
      <dsp:nvSpPr>
        <dsp:cNvPr id="0" name=""/>
        <dsp:cNvSpPr/>
      </dsp:nvSpPr>
      <dsp:spPr>
        <a:xfrm>
          <a:off x="1613165" y="2844101"/>
          <a:ext cx="2030252" cy="1218151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400" b="1" kern="1200" dirty="0"/>
            <a:t>Jak skorzystać</a:t>
          </a:r>
        </a:p>
      </dsp:txBody>
      <dsp:txXfrm>
        <a:off x="1613165" y="2844101"/>
        <a:ext cx="2030252" cy="12181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#4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5047" y="0"/>
            <a:ext cx="2941532" cy="49789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D2D9E0-735F-4A9F-8276-1837EA8144B9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1239838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8815" y="4775666"/>
            <a:ext cx="5430520" cy="39073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5047" y="9425568"/>
            <a:ext cx="2941532" cy="4978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4DE39-1D23-46FF-8828-A2DBADBB9B2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9422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-227013" y="808038"/>
            <a:ext cx="7181851" cy="40401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600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40703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b="1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83694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939882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99684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68214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707410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470116-300A-4C5C-BDF1-2B2C13F92238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95084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4DE39-1D23-46FF-8828-A2DBADBB9B20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50132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4DE39-1D23-46FF-8828-A2DBADBB9B20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76869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B88F769F-D89E-41B7-9F33-374C7C3032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xmlns="" id="{BE49B960-5F4C-4D03-AFA7-6B6B69FE5D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1BC7176B-83FC-4912-A8FB-FEC2A8752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69BAB9F6-2A12-45E5-86A9-1E0B7F38A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FBA56A3D-FCCB-43B9-99AA-B675FBE83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6431331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02AF2C3-5CFB-4AAC-B08D-E05AD403D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0BB79DD5-FDB4-4E77-80CA-A8C0993068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C0D0BC96-3A24-472E-9F2D-CDE6F4F1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CDF6E7A7-6D5E-4636-B5DA-55B1F90CD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382B870-16C6-4395-831A-28A1F5829A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458503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xmlns="" id="{96ACA770-B7A4-4074-876D-730843703C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xmlns="" id="{86723F28-AD8F-423C-917B-278A36D3FC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F99CF025-CA8A-4697-B69B-8AF45AEBD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86C35563-900C-45A3-B988-181F24290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00C374E8-A029-44A9-972A-395730F0A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34615339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5" y="2717639"/>
            <a:ext cx="11183147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64" name="Group 17"/>
          <p:cNvGrpSpPr>
            <a:grpSpLocks noChangeAspect="1"/>
          </p:cNvGrpSpPr>
          <p:nvPr/>
        </p:nvGrpSpPr>
        <p:grpSpPr bwMode="auto">
          <a:xfrm>
            <a:off x="479654" y="455388"/>
            <a:ext cx="1803847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</p:grpSp>
      <p:sp>
        <p:nvSpPr>
          <p:cNvPr id="120" name="Trójkąt równoramienny 119"/>
          <p:cNvSpPr/>
          <p:nvPr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121" name="Trójkąt równoramienny 120"/>
          <p:cNvSpPr/>
          <p:nvPr/>
        </p:nvSpPr>
        <p:spPr>
          <a:xfrm rot="5400000">
            <a:off x="-1187699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040007603"/>
      </p:ext>
    </p:extLst>
  </p:cSld>
  <p:clrMapOvr>
    <a:masterClrMapping/>
  </p:clrMapOvr>
  <p:transition spd="med">
    <p:pull/>
  </p:transition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e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7"/>
          <p:cNvGrpSpPr>
            <a:grpSpLocks noChangeAspect="1"/>
          </p:cNvGrpSpPr>
          <p:nvPr/>
        </p:nvGrpSpPr>
        <p:grpSpPr bwMode="auto">
          <a:xfrm>
            <a:off x="479654" y="455388"/>
            <a:ext cx="1803847" cy="691243"/>
            <a:chOff x="2149" y="1512"/>
            <a:chExt cx="3382" cy="1296"/>
          </a:xfrm>
        </p:grpSpPr>
        <p:sp>
          <p:nvSpPr>
            <p:cNvPr id="7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8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9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0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1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3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4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5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6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7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8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19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0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1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2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3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4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5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6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7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8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29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0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1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2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3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4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5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6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7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8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39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0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1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2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3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4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5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6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7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8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49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0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1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2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3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4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5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6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7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8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59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0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  <p:sp>
          <p:nvSpPr>
            <p:cNvPr id="61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sz="1800" dirty="0"/>
            </a:p>
          </p:txBody>
        </p:sp>
      </p:grpSp>
      <p:sp>
        <p:nvSpPr>
          <p:cNvPr id="62" name="Trójkąt równoramienny 61"/>
          <p:cNvSpPr/>
          <p:nvPr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800" dirty="0"/>
          </a:p>
        </p:txBody>
      </p:sp>
      <p:sp>
        <p:nvSpPr>
          <p:cNvPr id="63" name="Trójkąt równoramienny 62"/>
          <p:cNvSpPr/>
          <p:nvPr/>
        </p:nvSpPr>
        <p:spPr>
          <a:xfrm rot="5400000">
            <a:off x="-1187699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800" dirty="0"/>
              <a:t>                    </a:t>
            </a:r>
          </a:p>
        </p:txBody>
      </p:sp>
      <p:sp>
        <p:nvSpPr>
          <p:cNvPr id="64" name="Tytuł 1"/>
          <p:cNvSpPr>
            <a:spLocks noGrp="1"/>
          </p:cNvSpPr>
          <p:nvPr>
            <p:ph type="title"/>
          </p:nvPr>
        </p:nvSpPr>
        <p:spPr>
          <a:xfrm>
            <a:off x="14859000" y="365127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65" name="Symbol zastępczy zawartości 2"/>
          <p:cNvSpPr>
            <a:spLocks noGrp="1"/>
          </p:cNvSpPr>
          <p:nvPr>
            <p:ph idx="1"/>
          </p:nvPr>
        </p:nvSpPr>
        <p:spPr>
          <a:xfrm>
            <a:off x="148590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6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148590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EC94B786-DD58-4E23-B3EC-6450D520EA45}" type="datetime1">
              <a:rPr lang="pl-PL" smtClean="0"/>
              <a:pPr/>
              <a:t>27.06.2019</a:t>
            </a:fld>
            <a:endParaRPr lang="pl-PL" dirty="0"/>
          </a:p>
        </p:txBody>
      </p:sp>
      <p:sp>
        <p:nvSpPr>
          <p:cNvPr id="67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18059400" y="6356352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sp>
        <p:nvSpPr>
          <p:cNvPr id="68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22631400" y="6356352"/>
            <a:ext cx="2743200" cy="365125"/>
          </a:xfrm>
          <a:prstGeom prst="rect">
            <a:avLst/>
          </a:prstGeom>
        </p:spPr>
        <p:txBody>
          <a:bodyPr/>
          <a:lstStyle/>
          <a:p>
            <a:fld id="{B1D975C4-1E8B-4884-914D-7875BF3AACA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5" name="Content Placeholder 2"/>
          <p:cNvSpPr>
            <a:spLocks noGrp="1"/>
          </p:cNvSpPr>
          <p:nvPr>
            <p:ph sz="half" idx="15"/>
          </p:nvPr>
        </p:nvSpPr>
        <p:spPr>
          <a:xfrm>
            <a:off x="478587" y="1486919"/>
            <a:ext cx="11032832" cy="434150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54745"/>
      </p:ext>
    </p:extLst>
  </p:cSld>
  <p:clrMapOvr>
    <a:masterClrMapping/>
  </p:clrMapOvr>
  <p:transition spd="med">
    <p:pull/>
  </p:transition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ymbol zastępczy tytułu 1"/>
          <p:cNvSpPr txBox="1">
            <a:spLocks noGrp="1"/>
          </p:cNvSpPr>
          <p:nvPr>
            <p:ph type="title" hasCustomPrompt="1"/>
          </p:nvPr>
        </p:nvSpPr>
        <p:spPr>
          <a:xfrm>
            <a:off x="478585" y="2717639"/>
            <a:ext cx="11183147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>
            <a:lvl1pPr>
              <a:defRPr>
                <a:solidFill>
                  <a:srgbClr val="53565A"/>
                </a:solidFill>
              </a:defRPr>
            </a:lvl1pPr>
          </a:lstStyle>
          <a:p>
            <a:pPr lvl="0"/>
            <a:r>
              <a:rPr lang="pl-PL" dirty="0"/>
              <a:t>Kliknij, aby dodać tytuł</a:t>
            </a:r>
          </a:p>
        </p:txBody>
      </p:sp>
      <p:grpSp>
        <p:nvGrpSpPr>
          <p:cNvPr id="2" name="Group 17"/>
          <p:cNvGrpSpPr>
            <a:grpSpLocks noChangeAspect="1"/>
          </p:cNvGrpSpPr>
          <p:nvPr userDrawn="1"/>
        </p:nvGrpSpPr>
        <p:grpSpPr bwMode="auto">
          <a:xfrm>
            <a:off x="479654" y="455388"/>
            <a:ext cx="1803847" cy="691243"/>
            <a:chOff x="2149" y="1512"/>
            <a:chExt cx="3382" cy="1296"/>
          </a:xfrm>
        </p:grpSpPr>
        <p:sp>
          <p:nvSpPr>
            <p:cNvPr id="65" name="AutoShape 16"/>
            <p:cNvSpPr>
              <a:spLocks noChangeAspect="1" noChangeArrowheads="1" noTextEdit="1"/>
            </p:cNvSpPr>
            <p:nvPr/>
          </p:nvSpPr>
          <p:spPr bwMode="auto">
            <a:xfrm>
              <a:off x="2149" y="1512"/>
              <a:ext cx="3382" cy="1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6" name="Freeform 18"/>
            <p:cNvSpPr>
              <a:spLocks noEditPoints="1"/>
            </p:cNvSpPr>
            <p:nvPr/>
          </p:nvSpPr>
          <p:spPr bwMode="auto">
            <a:xfrm>
              <a:off x="2958" y="1820"/>
              <a:ext cx="139" cy="211"/>
            </a:xfrm>
            <a:custGeom>
              <a:avLst/>
              <a:gdLst>
                <a:gd name="T0" fmla="*/ 38 w 72"/>
                <a:gd name="T1" fmla="*/ 54 h 109"/>
                <a:gd name="T2" fmla="*/ 56 w 72"/>
                <a:gd name="T3" fmla="*/ 34 h 109"/>
                <a:gd name="T4" fmla="*/ 38 w 72"/>
                <a:gd name="T5" fmla="*/ 13 h 109"/>
                <a:gd name="T6" fmla="*/ 16 w 72"/>
                <a:gd name="T7" fmla="*/ 13 h 109"/>
                <a:gd name="T8" fmla="*/ 16 w 72"/>
                <a:gd name="T9" fmla="*/ 54 h 109"/>
                <a:gd name="T10" fmla="*/ 38 w 72"/>
                <a:gd name="T11" fmla="*/ 54 h 109"/>
                <a:gd name="T12" fmla="*/ 16 w 72"/>
                <a:gd name="T13" fmla="*/ 108 h 109"/>
                <a:gd name="T14" fmla="*/ 8 w 72"/>
                <a:gd name="T15" fmla="*/ 109 h 109"/>
                <a:gd name="T16" fmla="*/ 0 w 72"/>
                <a:gd name="T17" fmla="*/ 108 h 109"/>
                <a:gd name="T18" fmla="*/ 0 w 72"/>
                <a:gd name="T19" fmla="*/ 0 h 109"/>
                <a:gd name="T20" fmla="*/ 40 w 72"/>
                <a:gd name="T21" fmla="*/ 0 h 109"/>
                <a:gd name="T22" fmla="*/ 72 w 72"/>
                <a:gd name="T23" fmla="*/ 34 h 109"/>
                <a:gd name="T24" fmla="*/ 40 w 72"/>
                <a:gd name="T25" fmla="*/ 67 h 109"/>
                <a:gd name="T26" fmla="*/ 16 w 72"/>
                <a:gd name="T27" fmla="*/ 67 h 109"/>
                <a:gd name="T28" fmla="*/ 16 w 72"/>
                <a:gd name="T29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72" h="109">
                  <a:moveTo>
                    <a:pt x="38" y="54"/>
                  </a:moveTo>
                  <a:cubicBezTo>
                    <a:pt x="50" y="54"/>
                    <a:pt x="56" y="46"/>
                    <a:pt x="56" y="34"/>
                  </a:cubicBezTo>
                  <a:cubicBezTo>
                    <a:pt x="56" y="21"/>
                    <a:pt x="50" y="13"/>
                    <a:pt x="38" y="13"/>
                  </a:cubicBezTo>
                  <a:cubicBezTo>
                    <a:pt x="16" y="13"/>
                    <a:pt x="16" y="13"/>
                    <a:pt x="16" y="13"/>
                  </a:cubicBezTo>
                  <a:cubicBezTo>
                    <a:pt x="16" y="54"/>
                    <a:pt x="16" y="54"/>
                    <a:pt x="16" y="54"/>
                  </a:cubicBezTo>
                  <a:lnTo>
                    <a:pt x="38" y="54"/>
                  </a:lnTo>
                  <a:close/>
                  <a:moveTo>
                    <a:pt x="16" y="108"/>
                  </a:moveTo>
                  <a:cubicBezTo>
                    <a:pt x="16" y="108"/>
                    <a:pt x="13" y="109"/>
                    <a:pt x="8" y="109"/>
                  </a:cubicBezTo>
                  <a:cubicBezTo>
                    <a:pt x="3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0" y="0"/>
                    <a:pt x="40" y="0"/>
                    <a:pt x="40" y="0"/>
                  </a:cubicBezTo>
                  <a:cubicBezTo>
                    <a:pt x="60" y="0"/>
                    <a:pt x="72" y="14"/>
                    <a:pt x="72" y="34"/>
                  </a:cubicBezTo>
                  <a:cubicBezTo>
                    <a:pt x="72" y="53"/>
                    <a:pt x="60" y="67"/>
                    <a:pt x="40" y="67"/>
                  </a:cubicBezTo>
                  <a:cubicBezTo>
                    <a:pt x="16" y="67"/>
                    <a:pt x="16" y="67"/>
                    <a:pt x="16" y="67"/>
                  </a:cubicBezTo>
                  <a:lnTo>
                    <a:pt x="16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7" name="Freeform 19"/>
            <p:cNvSpPr>
              <a:spLocks noEditPoints="1"/>
            </p:cNvSpPr>
            <p:nvPr/>
          </p:nvSpPr>
          <p:spPr bwMode="auto">
            <a:xfrm>
              <a:off x="3116" y="1874"/>
              <a:ext cx="120" cy="161"/>
            </a:xfrm>
            <a:custGeom>
              <a:avLst/>
              <a:gdLst>
                <a:gd name="T0" fmla="*/ 31 w 62"/>
                <a:gd name="T1" fmla="*/ 44 h 83"/>
                <a:gd name="T2" fmla="*/ 16 w 62"/>
                <a:gd name="T3" fmla="*/ 57 h 83"/>
                <a:gd name="T4" fmla="*/ 29 w 62"/>
                <a:gd name="T5" fmla="*/ 71 h 83"/>
                <a:gd name="T6" fmla="*/ 46 w 62"/>
                <a:gd name="T7" fmla="*/ 50 h 83"/>
                <a:gd name="T8" fmla="*/ 46 w 62"/>
                <a:gd name="T9" fmla="*/ 45 h 83"/>
                <a:gd name="T10" fmla="*/ 31 w 62"/>
                <a:gd name="T11" fmla="*/ 44 h 83"/>
                <a:gd name="T12" fmla="*/ 33 w 62"/>
                <a:gd name="T13" fmla="*/ 0 h 83"/>
                <a:gd name="T14" fmla="*/ 62 w 62"/>
                <a:gd name="T15" fmla="*/ 29 h 83"/>
                <a:gd name="T16" fmla="*/ 62 w 62"/>
                <a:gd name="T17" fmla="*/ 80 h 83"/>
                <a:gd name="T18" fmla="*/ 56 w 62"/>
                <a:gd name="T19" fmla="*/ 81 h 83"/>
                <a:gd name="T20" fmla="*/ 50 w 62"/>
                <a:gd name="T21" fmla="*/ 80 h 83"/>
                <a:gd name="T22" fmla="*/ 47 w 62"/>
                <a:gd name="T23" fmla="*/ 70 h 83"/>
                <a:gd name="T24" fmla="*/ 24 w 62"/>
                <a:gd name="T25" fmla="*/ 83 h 83"/>
                <a:gd name="T26" fmla="*/ 0 w 62"/>
                <a:gd name="T27" fmla="*/ 57 h 83"/>
                <a:gd name="T28" fmla="*/ 29 w 62"/>
                <a:gd name="T29" fmla="*/ 34 h 83"/>
                <a:gd name="T30" fmla="*/ 46 w 62"/>
                <a:gd name="T31" fmla="*/ 35 h 83"/>
                <a:gd name="T32" fmla="*/ 46 w 62"/>
                <a:gd name="T33" fmla="*/ 29 h 83"/>
                <a:gd name="T34" fmla="*/ 31 w 62"/>
                <a:gd name="T35" fmla="*/ 13 h 83"/>
                <a:gd name="T36" fmla="*/ 11 w 62"/>
                <a:gd name="T37" fmla="*/ 17 h 83"/>
                <a:gd name="T38" fmla="*/ 7 w 62"/>
                <a:gd name="T39" fmla="*/ 12 h 83"/>
                <a:gd name="T40" fmla="*/ 6 w 62"/>
                <a:gd name="T41" fmla="*/ 6 h 83"/>
                <a:gd name="T42" fmla="*/ 33 w 62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2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5" y="0"/>
                    <a:pt x="62" y="10"/>
                    <a:pt x="62" y="29"/>
                  </a:cubicBezTo>
                  <a:cubicBezTo>
                    <a:pt x="62" y="80"/>
                    <a:pt x="62" y="80"/>
                    <a:pt x="62" y="80"/>
                  </a:cubicBezTo>
                  <a:cubicBezTo>
                    <a:pt x="62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3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3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1" y="16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8" name="Freeform 20"/>
            <p:cNvSpPr>
              <a:spLocks noEditPoints="1"/>
            </p:cNvSpPr>
            <p:nvPr/>
          </p:nvSpPr>
          <p:spPr bwMode="auto">
            <a:xfrm>
              <a:off x="3276" y="1803"/>
              <a:ext cx="118" cy="228"/>
            </a:xfrm>
            <a:custGeom>
              <a:avLst/>
              <a:gdLst>
                <a:gd name="T0" fmla="*/ 26 w 61"/>
                <a:gd name="T1" fmla="*/ 27 h 118"/>
                <a:gd name="T2" fmla="*/ 17 w 61"/>
                <a:gd name="T3" fmla="*/ 22 h 118"/>
                <a:gd name="T4" fmla="*/ 32 w 61"/>
                <a:gd name="T5" fmla="*/ 1 h 118"/>
                <a:gd name="T6" fmla="*/ 45 w 61"/>
                <a:gd name="T7" fmla="*/ 7 h 118"/>
                <a:gd name="T8" fmla="*/ 26 w 61"/>
                <a:gd name="T9" fmla="*/ 27 h 118"/>
                <a:gd name="T10" fmla="*/ 61 w 61"/>
                <a:gd name="T11" fmla="*/ 117 h 118"/>
                <a:gd name="T12" fmla="*/ 54 w 61"/>
                <a:gd name="T13" fmla="*/ 118 h 118"/>
                <a:gd name="T14" fmla="*/ 46 w 61"/>
                <a:gd name="T15" fmla="*/ 117 h 118"/>
                <a:gd name="T16" fmla="*/ 46 w 61"/>
                <a:gd name="T17" fmla="*/ 63 h 118"/>
                <a:gd name="T18" fmla="*/ 32 w 61"/>
                <a:gd name="T19" fmla="*/ 49 h 118"/>
                <a:gd name="T20" fmla="*/ 15 w 61"/>
                <a:gd name="T21" fmla="*/ 59 h 118"/>
                <a:gd name="T22" fmla="*/ 15 w 61"/>
                <a:gd name="T23" fmla="*/ 117 h 118"/>
                <a:gd name="T24" fmla="*/ 8 w 61"/>
                <a:gd name="T25" fmla="*/ 118 h 118"/>
                <a:gd name="T26" fmla="*/ 0 w 61"/>
                <a:gd name="T27" fmla="*/ 117 h 118"/>
                <a:gd name="T28" fmla="*/ 0 w 61"/>
                <a:gd name="T29" fmla="*/ 40 h 118"/>
                <a:gd name="T30" fmla="*/ 8 w 61"/>
                <a:gd name="T31" fmla="*/ 39 h 118"/>
                <a:gd name="T32" fmla="*/ 15 w 61"/>
                <a:gd name="T33" fmla="*/ 40 h 118"/>
                <a:gd name="T34" fmla="*/ 15 w 61"/>
                <a:gd name="T35" fmla="*/ 47 h 118"/>
                <a:gd name="T36" fmla="*/ 38 w 61"/>
                <a:gd name="T37" fmla="*/ 37 h 118"/>
                <a:gd name="T38" fmla="*/ 61 w 61"/>
                <a:gd name="T39" fmla="*/ 60 h 118"/>
                <a:gd name="T40" fmla="*/ 61 w 61"/>
                <a:gd name="T41" fmla="*/ 117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1" h="118">
                  <a:moveTo>
                    <a:pt x="26" y="27"/>
                  </a:moveTo>
                  <a:cubicBezTo>
                    <a:pt x="22" y="26"/>
                    <a:pt x="19" y="25"/>
                    <a:pt x="17" y="22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6" y="0"/>
                    <a:pt x="42" y="3"/>
                    <a:pt x="45" y="7"/>
                  </a:cubicBezTo>
                  <a:lnTo>
                    <a:pt x="26" y="27"/>
                  </a:lnTo>
                  <a:close/>
                  <a:moveTo>
                    <a:pt x="61" y="117"/>
                  </a:moveTo>
                  <a:cubicBezTo>
                    <a:pt x="61" y="117"/>
                    <a:pt x="59" y="118"/>
                    <a:pt x="54" y="118"/>
                  </a:cubicBezTo>
                  <a:cubicBezTo>
                    <a:pt x="49" y="118"/>
                    <a:pt x="46" y="117"/>
                    <a:pt x="46" y="117"/>
                  </a:cubicBezTo>
                  <a:cubicBezTo>
                    <a:pt x="46" y="63"/>
                    <a:pt x="46" y="63"/>
                    <a:pt x="46" y="63"/>
                  </a:cubicBezTo>
                  <a:cubicBezTo>
                    <a:pt x="46" y="54"/>
                    <a:pt x="42" y="49"/>
                    <a:pt x="32" y="49"/>
                  </a:cubicBezTo>
                  <a:cubicBezTo>
                    <a:pt x="25" y="49"/>
                    <a:pt x="19" y="53"/>
                    <a:pt x="15" y="59"/>
                  </a:cubicBezTo>
                  <a:cubicBezTo>
                    <a:pt x="15" y="117"/>
                    <a:pt x="15" y="117"/>
                    <a:pt x="15" y="117"/>
                  </a:cubicBezTo>
                  <a:cubicBezTo>
                    <a:pt x="15" y="117"/>
                    <a:pt x="12" y="118"/>
                    <a:pt x="8" y="118"/>
                  </a:cubicBezTo>
                  <a:cubicBezTo>
                    <a:pt x="2" y="118"/>
                    <a:pt x="0" y="117"/>
                    <a:pt x="0" y="117"/>
                  </a:cubicBezTo>
                  <a:cubicBezTo>
                    <a:pt x="0" y="40"/>
                    <a:pt x="0" y="40"/>
                    <a:pt x="0" y="40"/>
                  </a:cubicBezTo>
                  <a:cubicBezTo>
                    <a:pt x="0" y="40"/>
                    <a:pt x="2" y="39"/>
                    <a:pt x="8" y="39"/>
                  </a:cubicBezTo>
                  <a:cubicBezTo>
                    <a:pt x="12" y="39"/>
                    <a:pt x="15" y="40"/>
                    <a:pt x="15" y="40"/>
                  </a:cubicBezTo>
                  <a:cubicBezTo>
                    <a:pt x="15" y="47"/>
                    <a:pt x="15" y="47"/>
                    <a:pt x="15" y="47"/>
                  </a:cubicBezTo>
                  <a:cubicBezTo>
                    <a:pt x="20" y="41"/>
                    <a:pt x="28" y="37"/>
                    <a:pt x="38" y="37"/>
                  </a:cubicBezTo>
                  <a:cubicBezTo>
                    <a:pt x="53" y="37"/>
                    <a:pt x="61" y="46"/>
                    <a:pt x="61" y="60"/>
                  </a:cubicBezTo>
                  <a:lnTo>
                    <a:pt x="61" y="11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69" name="Freeform 21"/>
            <p:cNvSpPr>
              <a:spLocks/>
            </p:cNvSpPr>
            <p:nvPr/>
          </p:nvSpPr>
          <p:spPr bwMode="auto">
            <a:xfrm>
              <a:off x="3429" y="1874"/>
              <a:ext cx="104" cy="161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5 w 54"/>
                <a:gd name="T9" fmla="*/ 23 h 83"/>
                <a:gd name="T10" fmla="*/ 34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0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0" y="13"/>
                  </a:cubicBezTo>
                  <a:cubicBezTo>
                    <a:pt x="20" y="13"/>
                    <a:pt x="15" y="16"/>
                    <a:pt x="15" y="23"/>
                  </a:cubicBezTo>
                  <a:cubicBezTo>
                    <a:pt x="15" y="31"/>
                    <a:pt x="24" y="33"/>
                    <a:pt x="34" y="36"/>
                  </a:cubicBezTo>
                  <a:cubicBezTo>
                    <a:pt x="44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5" y="70"/>
                  </a:cubicBezTo>
                  <a:cubicBezTo>
                    <a:pt x="34" y="70"/>
                    <a:pt x="39" y="66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0" y="39"/>
                    <a:pt x="0" y="24"/>
                  </a:cubicBezTo>
                  <a:cubicBezTo>
                    <a:pt x="0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0" name="Freeform 22"/>
            <p:cNvSpPr>
              <a:spLocks/>
            </p:cNvSpPr>
            <p:nvPr/>
          </p:nvSpPr>
          <p:spPr bwMode="auto">
            <a:xfrm>
              <a:off x="3552" y="1843"/>
              <a:ext cx="97" cy="192"/>
            </a:xfrm>
            <a:custGeom>
              <a:avLst/>
              <a:gdLst>
                <a:gd name="T0" fmla="*/ 27 w 50"/>
                <a:gd name="T1" fmla="*/ 69 h 99"/>
                <a:gd name="T2" fmla="*/ 42 w 50"/>
                <a:gd name="T3" fmla="*/ 86 h 99"/>
                <a:gd name="T4" fmla="*/ 49 w 50"/>
                <a:gd name="T5" fmla="*/ 86 h 99"/>
                <a:gd name="T6" fmla="*/ 50 w 50"/>
                <a:gd name="T7" fmla="*/ 92 h 99"/>
                <a:gd name="T8" fmla="*/ 49 w 50"/>
                <a:gd name="T9" fmla="*/ 97 h 99"/>
                <a:gd name="T10" fmla="*/ 38 w 50"/>
                <a:gd name="T11" fmla="*/ 99 h 99"/>
                <a:gd name="T12" fmla="*/ 12 w 50"/>
                <a:gd name="T13" fmla="*/ 69 h 99"/>
                <a:gd name="T14" fmla="*/ 12 w 50"/>
                <a:gd name="T15" fmla="*/ 29 h 99"/>
                <a:gd name="T16" fmla="*/ 1 w 50"/>
                <a:gd name="T17" fmla="*/ 29 h 99"/>
                <a:gd name="T18" fmla="*/ 0 w 50"/>
                <a:gd name="T19" fmla="*/ 23 h 99"/>
                <a:gd name="T20" fmla="*/ 1 w 50"/>
                <a:gd name="T21" fmla="*/ 18 h 99"/>
                <a:gd name="T22" fmla="*/ 12 w 50"/>
                <a:gd name="T23" fmla="*/ 18 h 99"/>
                <a:gd name="T24" fmla="*/ 12 w 50"/>
                <a:gd name="T25" fmla="*/ 4 h 99"/>
                <a:gd name="T26" fmla="*/ 27 w 50"/>
                <a:gd name="T27" fmla="*/ 1 h 99"/>
                <a:gd name="T28" fmla="*/ 27 w 50"/>
                <a:gd name="T29" fmla="*/ 18 h 99"/>
                <a:gd name="T30" fmla="*/ 47 w 50"/>
                <a:gd name="T31" fmla="*/ 18 h 99"/>
                <a:gd name="T32" fmla="*/ 48 w 50"/>
                <a:gd name="T33" fmla="*/ 23 h 99"/>
                <a:gd name="T34" fmla="*/ 47 w 50"/>
                <a:gd name="T35" fmla="*/ 29 h 99"/>
                <a:gd name="T36" fmla="*/ 27 w 50"/>
                <a:gd name="T37" fmla="*/ 29 h 99"/>
                <a:gd name="T38" fmla="*/ 27 w 50"/>
                <a:gd name="T39" fmla="*/ 69 h 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9">
                  <a:moveTo>
                    <a:pt x="27" y="69"/>
                  </a:moveTo>
                  <a:cubicBezTo>
                    <a:pt x="27" y="82"/>
                    <a:pt x="32" y="86"/>
                    <a:pt x="42" y="86"/>
                  </a:cubicBezTo>
                  <a:cubicBezTo>
                    <a:pt x="45" y="86"/>
                    <a:pt x="49" y="86"/>
                    <a:pt x="49" y="86"/>
                  </a:cubicBezTo>
                  <a:cubicBezTo>
                    <a:pt x="49" y="86"/>
                    <a:pt x="50" y="88"/>
                    <a:pt x="50" y="92"/>
                  </a:cubicBezTo>
                  <a:cubicBezTo>
                    <a:pt x="50" y="95"/>
                    <a:pt x="49" y="97"/>
                    <a:pt x="49" y="97"/>
                  </a:cubicBezTo>
                  <a:cubicBezTo>
                    <a:pt x="46" y="98"/>
                    <a:pt x="42" y="99"/>
                    <a:pt x="38" y="99"/>
                  </a:cubicBezTo>
                  <a:cubicBezTo>
                    <a:pt x="20" y="99"/>
                    <a:pt x="12" y="88"/>
                    <a:pt x="12" y="69"/>
                  </a:cubicBezTo>
                  <a:cubicBezTo>
                    <a:pt x="12" y="29"/>
                    <a:pt x="12" y="29"/>
                    <a:pt x="12" y="29"/>
                  </a:cubicBezTo>
                  <a:cubicBezTo>
                    <a:pt x="1" y="29"/>
                    <a:pt x="1" y="29"/>
                    <a:pt x="1" y="29"/>
                  </a:cubicBezTo>
                  <a:cubicBezTo>
                    <a:pt x="1" y="29"/>
                    <a:pt x="0" y="27"/>
                    <a:pt x="0" y="23"/>
                  </a:cubicBezTo>
                  <a:cubicBezTo>
                    <a:pt x="0" y="20"/>
                    <a:pt x="1" y="18"/>
                    <a:pt x="1" y="18"/>
                  </a:cubicBezTo>
                  <a:cubicBezTo>
                    <a:pt x="12" y="18"/>
                    <a:pt x="12" y="18"/>
                    <a:pt x="12" y="18"/>
                  </a:cubicBezTo>
                  <a:cubicBezTo>
                    <a:pt x="12" y="4"/>
                    <a:pt x="12" y="4"/>
                    <a:pt x="12" y="4"/>
                  </a:cubicBezTo>
                  <a:cubicBezTo>
                    <a:pt x="16" y="2"/>
                    <a:pt x="22" y="0"/>
                    <a:pt x="27" y="1"/>
                  </a:cubicBezTo>
                  <a:cubicBezTo>
                    <a:pt x="27" y="18"/>
                    <a:pt x="27" y="18"/>
                    <a:pt x="27" y="18"/>
                  </a:cubicBezTo>
                  <a:cubicBezTo>
                    <a:pt x="47" y="18"/>
                    <a:pt x="47" y="18"/>
                    <a:pt x="47" y="18"/>
                  </a:cubicBezTo>
                  <a:cubicBezTo>
                    <a:pt x="47" y="18"/>
                    <a:pt x="48" y="20"/>
                    <a:pt x="48" y="23"/>
                  </a:cubicBezTo>
                  <a:cubicBezTo>
                    <a:pt x="48" y="27"/>
                    <a:pt x="47" y="29"/>
                    <a:pt x="47" y="29"/>
                  </a:cubicBezTo>
                  <a:cubicBezTo>
                    <a:pt x="27" y="29"/>
                    <a:pt x="27" y="29"/>
                    <a:pt x="27" y="29"/>
                  </a:cubicBezTo>
                  <a:lnTo>
                    <a:pt x="27" y="6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1" name="Freeform 23"/>
            <p:cNvSpPr>
              <a:spLocks/>
            </p:cNvSpPr>
            <p:nvPr/>
          </p:nvSpPr>
          <p:spPr bwMode="auto">
            <a:xfrm>
              <a:off x="3662" y="1878"/>
              <a:ext cx="219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2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8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2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6 w 113"/>
                <a:gd name="T41" fmla="*/ 49 h 79"/>
                <a:gd name="T42" fmla="*/ 100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3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2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2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3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6" y="49"/>
                  </a:cubicBezTo>
                  <a:cubicBezTo>
                    <a:pt x="100" y="1"/>
                    <a:pt x="100" y="1"/>
                    <a:pt x="100" y="1"/>
                  </a:cubicBezTo>
                  <a:cubicBezTo>
                    <a:pt x="100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5" y="79"/>
                    <a:pt x="81" y="79"/>
                  </a:cubicBezTo>
                  <a:cubicBezTo>
                    <a:pt x="78" y="79"/>
                    <a:pt x="76" y="79"/>
                    <a:pt x="73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2" name="Freeform 24"/>
            <p:cNvSpPr>
              <a:spLocks noEditPoints="1"/>
            </p:cNvSpPr>
            <p:nvPr/>
          </p:nvSpPr>
          <p:spPr bwMode="auto">
            <a:xfrm>
              <a:off x="3900" y="1874"/>
              <a:ext cx="129" cy="161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1 h 83"/>
                <a:gd name="T4" fmla="*/ 33 w 67"/>
                <a:gd name="T5" fmla="*/ 71 h 83"/>
                <a:gd name="T6" fmla="*/ 51 w 67"/>
                <a:gd name="T7" fmla="*/ 41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1 h 83"/>
                <a:gd name="T14" fmla="*/ 33 w 67"/>
                <a:gd name="T15" fmla="*/ 83 h 83"/>
                <a:gd name="T16" fmla="*/ 0 w 67"/>
                <a:gd name="T17" fmla="*/ 41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1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1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1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3" y="83"/>
                    <a:pt x="0" y="71"/>
                    <a:pt x="0" y="41"/>
                  </a:cubicBezTo>
                  <a:cubicBezTo>
                    <a:pt x="0" y="12"/>
                    <a:pt x="13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3" name="Freeform 25"/>
            <p:cNvSpPr>
              <a:spLocks/>
            </p:cNvSpPr>
            <p:nvPr/>
          </p:nvSpPr>
          <p:spPr bwMode="auto">
            <a:xfrm>
              <a:off x="4049" y="1878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5 h 79"/>
                <a:gd name="T4" fmla="*/ 56 w 113"/>
                <a:gd name="T5" fmla="*/ 15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1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5"/>
                  </a:cubicBezTo>
                  <a:cubicBezTo>
                    <a:pt x="56" y="15"/>
                    <a:pt x="56" y="15"/>
                    <a:pt x="56" y="15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2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5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0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5"/>
                    <a:pt x="81" y="61"/>
                    <a:pt x="81" y="64"/>
                  </a:cubicBezTo>
                  <a:cubicBezTo>
                    <a:pt x="81" y="64"/>
                    <a:pt x="81" y="64"/>
                    <a:pt x="81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4" name="Freeform 26"/>
            <p:cNvSpPr>
              <a:spLocks/>
            </p:cNvSpPr>
            <p:nvPr/>
          </p:nvSpPr>
          <p:spPr bwMode="auto">
            <a:xfrm>
              <a:off x="4278" y="1878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5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4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8 w 73"/>
                <a:gd name="T27" fmla="*/ 64 h 117"/>
                <a:gd name="T28" fmla="*/ 39 w 73"/>
                <a:gd name="T29" fmla="*/ 64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7"/>
                    <a:pt x="34" y="117"/>
                    <a:pt x="17" y="117"/>
                  </a:cubicBezTo>
                  <a:cubicBezTo>
                    <a:pt x="12" y="117"/>
                    <a:pt x="9" y="115"/>
                    <a:pt x="9" y="115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6"/>
                    <a:pt x="9" y="104"/>
                    <a:pt x="9" y="104"/>
                  </a:cubicBezTo>
                  <a:cubicBezTo>
                    <a:pt x="9" y="104"/>
                    <a:pt x="12" y="104"/>
                    <a:pt x="16" y="104"/>
                  </a:cubicBezTo>
                  <a:cubicBezTo>
                    <a:pt x="23" y="104"/>
                    <a:pt x="26" y="102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8" y="64"/>
                    <a:pt x="38" y="64"/>
                  </a:cubicBezTo>
                  <a:cubicBezTo>
                    <a:pt x="39" y="64"/>
                    <a:pt x="39" y="64"/>
                    <a:pt x="39" y="64"/>
                  </a:cubicBezTo>
                  <a:cubicBezTo>
                    <a:pt x="39" y="64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5" name="Freeform 27"/>
            <p:cNvSpPr>
              <a:spLocks/>
            </p:cNvSpPr>
            <p:nvPr/>
          </p:nvSpPr>
          <p:spPr bwMode="auto">
            <a:xfrm>
              <a:off x="4512" y="1820"/>
              <a:ext cx="118" cy="211"/>
            </a:xfrm>
            <a:custGeom>
              <a:avLst/>
              <a:gdLst>
                <a:gd name="T0" fmla="*/ 15 w 61"/>
                <a:gd name="T1" fmla="*/ 108 h 109"/>
                <a:gd name="T2" fmla="*/ 7 w 61"/>
                <a:gd name="T3" fmla="*/ 109 h 109"/>
                <a:gd name="T4" fmla="*/ 0 w 61"/>
                <a:gd name="T5" fmla="*/ 108 h 109"/>
                <a:gd name="T6" fmla="*/ 0 w 61"/>
                <a:gd name="T7" fmla="*/ 0 h 109"/>
                <a:gd name="T8" fmla="*/ 60 w 61"/>
                <a:gd name="T9" fmla="*/ 0 h 109"/>
                <a:gd name="T10" fmla="*/ 61 w 61"/>
                <a:gd name="T11" fmla="*/ 7 h 109"/>
                <a:gd name="T12" fmla="*/ 60 w 61"/>
                <a:gd name="T13" fmla="*/ 13 h 109"/>
                <a:gd name="T14" fmla="*/ 15 w 61"/>
                <a:gd name="T15" fmla="*/ 13 h 109"/>
                <a:gd name="T16" fmla="*/ 15 w 61"/>
                <a:gd name="T17" fmla="*/ 50 h 109"/>
                <a:gd name="T18" fmla="*/ 55 w 61"/>
                <a:gd name="T19" fmla="*/ 50 h 109"/>
                <a:gd name="T20" fmla="*/ 56 w 61"/>
                <a:gd name="T21" fmla="*/ 56 h 109"/>
                <a:gd name="T22" fmla="*/ 55 w 61"/>
                <a:gd name="T23" fmla="*/ 62 h 109"/>
                <a:gd name="T24" fmla="*/ 15 w 61"/>
                <a:gd name="T25" fmla="*/ 62 h 109"/>
                <a:gd name="T26" fmla="*/ 15 w 61"/>
                <a:gd name="T27" fmla="*/ 108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61" h="109">
                  <a:moveTo>
                    <a:pt x="15" y="108"/>
                  </a:moveTo>
                  <a:cubicBezTo>
                    <a:pt x="15" y="108"/>
                    <a:pt x="13" y="109"/>
                    <a:pt x="7" y="109"/>
                  </a:cubicBezTo>
                  <a:cubicBezTo>
                    <a:pt x="2" y="109"/>
                    <a:pt x="0" y="108"/>
                    <a:pt x="0" y="108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2"/>
                    <a:pt x="61" y="4"/>
                    <a:pt x="61" y="7"/>
                  </a:cubicBezTo>
                  <a:cubicBezTo>
                    <a:pt x="61" y="9"/>
                    <a:pt x="61" y="11"/>
                    <a:pt x="60" y="13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15" y="50"/>
                    <a:pt x="15" y="50"/>
                    <a:pt x="15" y="50"/>
                  </a:cubicBezTo>
                  <a:cubicBezTo>
                    <a:pt x="55" y="50"/>
                    <a:pt x="55" y="50"/>
                    <a:pt x="55" y="50"/>
                  </a:cubicBezTo>
                  <a:cubicBezTo>
                    <a:pt x="56" y="51"/>
                    <a:pt x="56" y="53"/>
                    <a:pt x="56" y="56"/>
                  </a:cubicBezTo>
                  <a:cubicBezTo>
                    <a:pt x="56" y="58"/>
                    <a:pt x="56" y="60"/>
                    <a:pt x="55" y="62"/>
                  </a:cubicBezTo>
                  <a:cubicBezTo>
                    <a:pt x="15" y="62"/>
                    <a:pt x="15" y="62"/>
                    <a:pt x="15" y="62"/>
                  </a:cubicBezTo>
                  <a:lnTo>
                    <a:pt x="15" y="10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6" name="Freeform 28"/>
            <p:cNvSpPr>
              <a:spLocks/>
            </p:cNvSpPr>
            <p:nvPr/>
          </p:nvSpPr>
          <p:spPr bwMode="auto">
            <a:xfrm>
              <a:off x="4657" y="1878"/>
              <a:ext cx="117" cy="157"/>
            </a:xfrm>
            <a:custGeom>
              <a:avLst/>
              <a:gdLst>
                <a:gd name="T0" fmla="*/ 0 w 61"/>
                <a:gd name="T1" fmla="*/ 1 h 81"/>
                <a:gd name="T2" fmla="*/ 7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3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3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19" y="68"/>
                    <a:pt x="29" y="68"/>
                  </a:cubicBezTo>
                  <a:cubicBezTo>
                    <a:pt x="35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3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3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0" y="77"/>
                    <a:pt x="32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7" name="Freeform 29"/>
            <p:cNvSpPr>
              <a:spLocks/>
            </p:cNvSpPr>
            <p:nvPr/>
          </p:nvSpPr>
          <p:spPr bwMode="auto">
            <a:xfrm>
              <a:off x="4817" y="1874"/>
              <a:ext cx="118" cy="157"/>
            </a:xfrm>
            <a:custGeom>
              <a:avLst/>
              <a:gdLst>
                <a:gd name="T0" fmla="*/ 61 w 61"/>
                <a:gd name="T1" fmla="*/ 80 h 81"/>
                <a:gd name="T2" fmla="*/ 54 w 61"/>
                <a:gd name="T3" fmla="*/ 81 h 81"/>
                <a:gd name="T4" fmla="*/ 46 w 61"/>
                <a:gd name="T5" fmla="*/ 80 h 81"/>
                <a:gd name="T6" fmla="*/ 46 w 61"/>
                <a:gd name="T7" fmla="*/ 26 h 81"/>
                <a:gd name="T8" fmla="*/ 32 w 61"/>
                <a:gd name="T9" fmla="*/ 12 h 81"/>
                <a:gd name="T10" fmla="*/ 15 w 61"/>
                <a:gd name="T11" fmla="*/ 22 h 81"/>
                <a:gd name="T12" fmla="*/ 15 w 61"/>
                <a:gd name="T13" fmla="*/ 80 h 81"/>
                <a:gd name="T14" fmla="*/ 7 w 61"/>
                <a:gd name="T15" fmla="*/ 81 h 81"/>
                <a:gd name="T16" fmla="*/ 0 w 61"/>
                <a:gd name="T17" fmla="*/ 80 h 81"/>
                <a:gd name="T18" fmla="*/ 0 w 61"/>
                <a:gd name="T19" fmla="*/ 3 h 81"/>
                <a:gd name="T20" fmla="*/ 7 w 61"/>
                <a:gd name="T21" fmla="*/ 2 h 81"/>
                <a:gd name="T22" fmla="*/ 15 w 61"/>
                <a:gd name="T23" fmla="*/ 3 h 81"/>
                <a:gd name="T24" fmla="*/ 15 w 61"/>
                <a:gd name="T25" fmla="*/ 10 h 81"/>
                <a:gd name="T26" fmla="*/ 38 w 61"/>
                <a:gd name="T27" fmla="*/ 0 h 81"/>
                <a:gd name="T28" fmla="*/ 61 w 61"/>
                <a:gd name="T29" fmla="*/ 23 h 81"/>
                <a:gd name="T30" fmla="*/ 61 w 61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61" y="80"/>
                  </a:moveTo>
                  <a:cubicBezTo>
                    <a:pt x="61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2"/>
                    <a:pt x="32" y="12"/>
                  </a:cubicBezTo>
                  <a:cubicBezTo>
                    <a:pt x="25" y="12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2" y="81"/>
                    <a:pt x="7" y="81"/>
                  </a:cubicBezTo>
                  <a:cubicBezTo>
                    <a:pt x="2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0" y="4"/>
                    <a:pt x="28" y="0"/>
                    <a:pt x="38" y="0"/>
                  </a:cubicBezTo>
                  <a:cubicBezTo>
                    <a:pt x="53" y="0"/>
                    <a:pt x="61" y="9"/>
                    <a:pt x="61" y="23"/>
                  </a:cubicBezTo>
                  <a:lnTo>
                    <a:pt x="61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8" name="Freeform 30"/>
            <p:cNvSpPr>
              <a:spLocks noEditPoints="1"/>
            </p:cNvSpPr>
            <p:nvPr/>
          </p:nvSpPr>
          <p:spPr bwMode="auto">
            <a:xfrm>
              <a:off x="4969" y="1812"/>
              <a:ext cx="128" cy="223"/>
            </a:xfrm>
            <a:custGeom>
              <a:avLst/>
              <a:gdLst>
                <a:gd name="T0" fmla="*/ 34 w 66"/>
                <a:gd name="T1" fmla="*/ 45 h 115"/>
                <a:gd name="T2" fmla="*/ 16 w 66"/>
                <a:gd name="T3" fmla="*/ 73 h 115"/>
                <a:gd name="T4" fmla="*/ 34 w 66"/>
                <a:gd name="T5" fmla="*/ 102 h 115"/>
                <a:gd name="T6" fmla="*/ 51 w 66"/>
                <a:gd name="T7" fmla="*/ 83 h 115"/>
                <a:gd name="T8" fmla="*/ 51 w 66"/>
                <a:gd name="T9" fmla="*/ 63 h 115"/>
                <a:gd name="T10" fmla="*/ 34 w 66"/>
                <a:gd name="T11" fmla="*/ 45 h 115"/>
                <a:gd name="T12" fmla="*/ 58 w 66"/>
                <a:gd name="T13" fmla="*/ 0 h 115"/>
                <a:gd name="T14" fmla="*/ 66 w 66"/>
                <a:gd name="T15" fmla="*/ 1 h 115"/>
                <a:gd name="T16" fmla="*/ 66 w 66"/>
                <a:gd name="T17" fmla="*/ 112 h 115"/>
                <a:gd name="T18" fmla="*/ 59 w 66"/>
                <a:gd name="T19" fmla="*/ 113 h 115"/>
                <a:gd name="T20" fmla="*/ 53 w 66"/>
                <a:gd name="T21" fmla="*/ 112 h 115"/>
                <a:gd name="T22" fmla="*/ 51 w 66"/>
                <a:gd name="T23" fmla="*/ 104 h 115"/>
                <a:gd name="T24" fmla="*/ 29 w 66"/>
                <a:gd name="T25" fmla="*/ 115 h 115"/>
                <a:gd name="T26" fmla="*/ 0 w 66"/>
                <a:gd name="T27" fmla="*/ 73 h 115"/>
                <a:gd name="T28" fmla="*/ 29 w 66"/>
                <a:gd name="T29" fmla="*/ 32 h 115"/>
                <a:gd name="T30" fmla="*/ 51 w 66"/>
                <a:gd name="T31" fmla="*/ 42 h 115"/>
                <a:gd name="T32" fmla="*/ 51 w 66"/>
                <a:gd name="T33" fmla="*/ 1 h 115"/>
                <a:gd name="T34" fmla="*/ 58 w 66"/>
                <a:gd name="T35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6" h="115">
                  <a:moveTo>
                    <a:pt x="34" y="45"/>
                  </a:moveTo>
                  <a:cubicBezTo>
                    <a:pt x="22" y="45"/>
                    <a:pt x="16" y="51"/>
                    <a:pt x="16" y="73"/>
                  </a:cubicBezTo>
                  <a:cubicBezTo>
                    <a:pt x="16" y="96"/>
                    <a:pt x="22" y="102"/>
                    <a:pt x="34" y="102"/>
                  </a:cubicBezTo>
                  <a:cubicBezTo>
                    <a:pt x="45" y="102"/>
                    <a:pt x="51" y="93"/>
                    <a:pt x="51" y="83"/>
                  </a:cubicBezTo>
                  <a:cubicBezTo>
                    <a:pt x="51" y="63"/>
                    <a:pt x="51" y="63"/>
                    <a:pt x="51" y="63"/>
                  </a:cubicBezTo>
                  <a:cubicBezTo>
                    <a:pt x="50" y="53"/>
                    <a:pt x="45" y="45"/>
                    <a:pt x="34" y="45"/>
                  </a:cubicBezTo>
                  <a:moveTo>
                    <a:pt x="58" y="0"/>
                  </a:moveTo>
                  <a:cubicBezTo>
                    <a:pt x="63" y="0"/>
                    <a:pt x="66" y="1"/>
                    <a:pt x="66" y="1"/>
                  </a:cubicBezTo>
                  <a:cubicBezTo>
                    <a:pt x="66" y="112"/>
                    <a:pt x="66" y="112"/>
                    <a:pt x="66" y="112"/>
                  </a:cubicBezTo>
                  <a:cubicBezTo>
                    <a:pt x="66" y="112"/>
                    <a:pt x="63" y="113"/>
                    <a:pt x="59" y="113"/>
                  </a:cubicBezTo>
                  <a:cubicBezTo>
                    <a:pt x="56" y="113"/>
                    <a:pt x="53" y="112"/>
                    <a:pt x="53" y="112"/>
                  </a:cubicBezTo>
                  <a:cubicBezTo>
                    <a:pt x="51" y="104"/>
                    <a:pt x="51" y="104"/>
                    <a:pt x="51" y="104"/>
                  </a:cubicBezTo>
                  <a:cubicBezTo>
                    <a:pt x="47" y="111"/>
                    <a:pt x="40" y="115"/>
                    <a:pt x="29" y="115"/>
                  </a:cubicBezTo>
                  <a:cubicBezTo>
                    <a:pt x="12" y="115"/>
                    <a:pt x="0" y="104"/>
                    <a:pt x="0" y="73"/>
                  </a:cubicBezTo>
                  <a:cubicBezTo>
                    <a:pt x="0" y="43"/>
                    <a:pt x="12" y="32"/>
                    <a:pt x="29" y="32"/>
                  </a:cubicBezTo>
                  <a:cubicBezTo>
                    <a:pt x="39" y="32"/>
                    <a:pt x="46" y="36"/>
                    <a:pt x="51" y="42"/>
                  </a:cubicBezTo>
                  <a:cubicBezTo>
                    <a:pt x="51" y="1"/>
                    <a:pt x="51" y="1"/>
                    <a:pt x="51" y="1"/>
                  </a:cubicBezTo>
                  <a:cubicBezTo>
                    <a:pt x="51" y="1"/>
                    <a:pt x="53" y="0"/>
                    <a:pt x="5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79" name="Freeform 31"/>
            <p:cNvSpPr>
              <a:spLocks/>
            </p:cNvSpPr>
            <p:nvPr/>
          </p:nvSpPr>
          <p:spPr bwMode="auto">
            <a:xfrm>
              <a:off x="5137" y="1878"/>
              <a:ext cx="118" cy="157"/>
            </a:xfrm>
            <a:custGeom>
              <a:avLst/>
              <a:gdLst>
                <a:gd name="T0" fmla="*/ 0 w 61"/>
                <a:gd name="T1" fmla="*/ 1 h 81"/>
                <a:gd name="T2" fmla="*/ 8 w 61"/>
                <a:gd name="T3" fmla="*/ 0 h 81"/>
                <a:gd name="T4" fmla="*/ 15 w 61"/>
                <a:gd name="T5" fmla="*/ 1 h 81"/>
                <a:gd name="T6" fmla="*/ 15 w 61"/>
                <a:gd name="T7" fmla="*/ 55 h 81"/>
                <a:gd name="T8" fmla="*/ 29 w 61"/>
                <a:gd name="T9" fmla="*/ 68 h 81"/>
                <a:gd name="T10" fmla="*/ 46 w 61"/>
                <a:gd name="T11" fmla="*/ 59 h 81"/>
                <a:gd name="T12" fmla="*/ 46 w 61"/>
                <a:gd name="T13" fmla="*/ 1 h 81"/>
                <a:gd name="T14" fmla="*/ 54 w 61"/>
                <a:gd name="T15" fmla="*/ 0 h 81"/>
                <a:gd name="T16" fmla="*/ 61 w 61"/>
                <a:gd name="T17" fmla="*/ 1 h 81"/>
                <a:gd name="T18" fmla="*/ 61 w 61"/>
                <a:gd name="T19" fmla="*/ 78 h 81"/>
                <a:gd name="T20" fmla="*/ 54 w 61"/>
                <a:gd name="T21" fmla="*/ 79 h 81"/>
                <a:gd name="T22" fmla="*/ 46 w 61"/>
                <a:gd name="T23" fmla="*/ 78 h 81"/>
                <a:gd name="T24" fmla="*/ 46 w 61"/>
                <a:gd name="T25" fmla="*/ 71 h 81"/>
                <a:gd name="T26" fmla="*/ 23 w 61"/>
                <a:gd name="T27" fmla="*/ 81 h 81"/>
                <a:gd name="T28" fmla="*/ 0 w 61"/>
                <a:gd name="T29" fmla="*/ 58 h 81"/>
                <a:gd name="T30" fmla="*/ 0 w 61"/>
                <a:gd name="T31" fmla="*/ 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81">
                  <a:moveTo>
                    <a:pt x="0" y="1"/>
                  </a:move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55"/>
                    <a:pt x="15" y="55"/>
                    <a:pt x="15" y="55"/>
                  </a:cubicBezTo>
                  <a:cubicBezTo>
                    <a:pt x="15" y="64"/>
                    <a:pt x="20" y="68"/>
                    <a:pt x="29" y="68"/>
                  </a:cubicBezTo>
                  <a:cubicBezTo>
                    <a:pt x="36" y="68"/>
                    <a:pt x="42" y="65"/>
                    <a:pt x="46" y="59"/>
                  </a:cubicBezTo>
                  <a:cubicBezTo>
                    <a:pt x="46" y="1"/>
                    <a:pt x="46" y="1"/>
                    <a:pt x="46" y="1"/>
                  </a:cubicBezTo>
                  <a:cubicBezTo>
                    <a:pt x="46" y="1"/>
                    <a:pt x="49" y="0"/>
                    <a:pt x="54" y="0"/>
                  </a:cubicBezTo>
                  <a:cubicBezTo>
                    <a:pt x="59" y="0"/>
                    <a:pt x="61" y="1"/>
                    <a:pt x="61" y="1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1" y="78"/>
                    <a:pt x="59" y="79"/>
                    <a:pt x="54" y="79"/>
                  </a:cubicBezTo>
                  <a:cubicBezTo>
                    <a:pt x="49" y="79"/>
                    <a:pt x="46" y="78"/>
                    <a:pt x="46" y="78"/>
                  </a:cubicBezTo>
                  <a:cubicBezTo>
                    <a:pt x="46" y="71"/>
                    <a:pt x="46" y="71"/>
                    <a:pt x="46" y="71"/>
                  </a:cubicBezTo>
                  <a:cubicBezTo>
                    <a:pt x="41" y="77"/>
                    <a:pt x="33" y="81"/>
                    <a:pt x="23" y="81"/>
                  </a:cubicBezTo>
                  <a:cubicBezTo>
                    <a:pt x="8" y="81"/>
                    <a:pt x="0" y="71"/>
                    <a:pt x="0" y="58"/>
                  </a:cubicBezTo>
                  <a:lnTo>
                    <a:pt x="0" y="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0" name="Freeform 32"/>
            <p:cNvSpPr>
              <a:spLocks/>
            </p:cNvSpPr>
            <p:nvPr/>
          </p:nvSpPr>
          <p:spPr bwMode="auto">
            <a:xfrm>
              <a:off x="5292" y="1874"/>
              <a:ext cx="104" cy="161"/>
            </a:xfrm>
            <a:custGeom>
              <a:avLst/>
              <a:gdLst>
                <a:gd name="T0" fmla="*/ 28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0 w 54"/>
                <a:gd name="T7" fmla="*/ 13 h 83"/>
                <a:gd name="T8" fmla="*/ 14 w 54"/>
                <a:gd name="T9" fmla="*/ 23 h 83"/>
                <a:gd name="T10" fmla="*/ 33 w 54"/>
                <a:gd name="T11" fmla="*/ 36 h 83"/>
                <a:gd name="T12" fmla="*/ 54 w 54"/>
                <a:gd name="T13" fmla="*/ 58 h 83"/>
                <a:gd name="T14" fmla="*/ 25 w 54"/>
                <a:gd name="T15" fmla="*/ 83 h 83"/>
                <a:gd name="T16" fmla="*/ 0 w 54"/>
                <a:gd name="T17" fmla="*/ 77 h 83"/>
                <a:gd name="T18" fmla="*/ 4 w 54"/>
                <a:gd name="T19" fmla="*/ 66 h 83"/>
                <a:gd name="T20" fmla="*/ 24 w 54"/>
                <a:gd name="T21" fmla="*/ 70 h 83"/>
                <a:gd name="T22" fmla="*/ 39 w 54"/>
                <a:gd name="T23" fmla="*/ 59 h 83"/>
                <a:gd name="T24" fmla="*/ 21 w 54"/>
                <a:gd name="T25" fmla="*/ 46 h 83"/>
                <a:gd name="T26" fmla="*/ 0 w 54"/>
                <a:gd name="T27" fmla="*/ 24 h 83"/>
                <a:gd name="T28" fmla="*/ 28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3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4" y="44"/>
                    <a:pt x="54" y="58"/>
                  </a:cubicBezTo>
                  <a:cubicBezTo>
                    <a:pt x="54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1" name="Freeform 33"/>
            <p:cNvSpPr>
              <a:spLocks/>
            </p:cNvSpPr>
            <p:nvPr/>
          </p:nvSpPr>
          <p:spPr bwMode="auto">
            <a:xfrm>
              <a:off x="5417" y="1878"/>
              <a:ext cx="112" cy="153"/>
            </a:xfrm>
            <a:custGeom>
              <a:avLst/>
              <a:gdLst>
                <a:gd name="T0" fmla="*/ 57 w 58"/>
                <a:gd name="T1" fmla="*/ 67 h 79"/>
                <a:gd name="T2" fmla="*/ 58 w 58"/>
                <a:gd name="T3" fmla="*/ 73 h 79"/>
                <a:gd name="T4" fmla="*/ 57 w 58"/>
                <a:gd name="T5" fmla="*/ 79 h 79"/>
                <a:gd name="T6" fmla="*/ 1 w 58"/>
                <a:gd name="T7" fmla="*/ 79 h 79"/>
                <a:gd name="T8" fmla="*/ 0 w 58"/>
                <a:gd name="T9" fmla="*/ 73 h 79"/>
                <a:gd name="T10" fmla="*/ 1 w 58"/>
                <a:gd name="T11" fmla="*/ 67 h 79"/>
                <a:gd name="T12" fmla="*/ 41 w 58"/>
                <a:gd name="T13" fmla="*/ 12 h 79"/>
                <a:gd name="T14" fmla="*/ 4 w 58"/>
                <a:gd name="T15" fmla="*/ 12 h 79"/>
                <a:gd name="T16" fmla="*/ 3 w 58"/>
                <a:gd name="T17" fmla="*/ 6 h 79"/>
                <a:gd name="T18" fmla="*/ 4 w 58"/>
                <a:gd name="T19" fmla="*/ 0 h 79"/>
                <a:gd name="T20" fmla="*/ 57 w 58"/>
                <a:gd name="T21" fmla="*/ 0 h 79"/>
                <a:gd name="T22" fmla="*/ 58 w 58"/>
                <a:gd name="T23" fmla="*/ 6 h 79"/>
                <a:gd name="T24" fmla="*/ 57 w 58"/>
                <a:gd name="T25" fmla="*/ 12 h 79"/>
                <a:gd name="T26" fmla="*/ 17 w 58"/>
                <a:gd name="T27" fmla="*/ 67 h 79"/>
                <a:gd name="T28" fmla="*/ 57 w 58"/>
                <a:gd name="T29" fmla="*/ 6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8" h="79">
                  <a:moveTo>
                    <a:pt x="57" y="67"/>
                  </a:moveTo>
                  <a:cubicBezTo>
                    <a:pt x="57" y="67"/>
                    <a:pt x="58" y="69"/>
                    <a:pt x="58" y="73"/>
                  </a:cubicBezTo>
                  <a:cubicBezTo>
                    <a:pt x="58" y="77"/>
                    <a:pt x="57" y="79"/>
                    <a:pt x="57" y="79"/>
                  </a:cubicBezTo>
                  <a:cubicBezTo>
                    <a:pt x="1" y="79"/>
                    <a:pt x="1" y="79"/>
                    <a:pt x="1" y="79"/>
                  </a:cubicBezTo>
                  <a:cubicBezTo>
                    <a:pt x="1" y="77"/>
                    <a:pt x="0" y="75"/>
                    <a:pt x="0" y="73"/>
                  </a:cubicBezTo>
                  <a:cubicBezTo>
                    <a:pt x="0" y="70"/>
                    <a:pt x="1" y="68"/>
                    <a:pt x="1" y="67"/>
                  </a:cubicBezTo>
                  <a:cubicBezTo>
                    <a:pt x="41" y="12"/>
                    <a:pt x="41" y="12"/>
                    <a:pt x="41" y="12"/>
                  </a:cubicBezTo>
                  <a:cubicBezTo>
                    <a:pt x="4" y="12"/>
                    <a:pt x="4" y="12"/>
                    <a:pt x="4" y="12"/>
                  </a:cubicBezTo>
                  <a:cubicBezTo>
                    <a:pt x="4" y="12"/>
                    <a:pt x="3" y="10"/>
                    <a:pt x="3" y="6"/>
                  </a:cubicBezTo>
                  <a:cubicBezTo>
                    <a:pt x="3" y="2"/>
                    <a:pt x="4" y="0"/>
                    <a:pt x="4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8" y="1"/>
                    <a:pt x="58" y="3"/>
                    <a:pt x="58" y="6"/>
                  </a:cubicBezTo>
                  <a:cubicBezTo>
                    <a:pt x="58" y="8"/>
                    <a:pt x="58" y="10"/>
                    <a:pt x="57" y="12"/>
                  </a:cubicBezTo>
                  <a:cubicBezTo>
                    <a:pt x="17" y="67"/>
                    <a:pt x="17" y="67"/>
                    <a:pt x="17" y="67"/>
                  </a:cubicBezTo>
                  <a:lnTo>
                    <a:pt x="57" y="6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2" name="Freeform 34"/>
            <p:cNvSpPr>
              <a:spLocks noEditPoints="1"/>
            </p:cNvSpPr>
            <p:nvPr/>
          </p:nvSpPr>
          <p:spPr bwMode="auto">
            <a:xfrm>
              <a:off x="2958" y="2173"/>
              <a:ext cx="147" cy="209"/>
            </a:xfrm>
            <a:custGeom>
              <a:avLst/>
              <a:gdLst>
                <a:gd name="T0" fmla="*/ 16 w 76"/>
                <a:gd name="T1" fmla="*/ 50 h 108"/>
                <a:gd name="T2" fmla="*/ 37 w 76"/>
                <a:gd name="T3" fmla="*/ 50 h 108"/>
                <a:gd name="T4" fmla="*/ 55 w 76"/>
                <a:gd name="T5" fmla="*/ 31 h 108"/>
                <a:gd name="T6" fmla="*/ 37 w 76"/>
                <a:gd name="T7" fmla="*/ 12 h 108"/>
                <a:gd name="T8" fmla="*/ 16 w 76"/>
                <a:gd name="T9" fmla="*/ 12 h 108"/>
                <a:gd name="T10" fmla="*/ 16 w 76"/>
                <a:gd name="T11" fmla="*/ 50 h 108"/>
                <a:gd name="T12" fmla="*/ 39 w 76"/>
                <a:gd name="T13" fmla="*/ 0 h 108"/>
                <a:gd name="T14" fmla="*/ 71 w 76"/>
                <a:gd name="T15" fmla="*/ 31 h 108"/>
                <a:gd name="T16" fmla="*/ 50 w 76"/>
                <a:gd name="T17" fmla="*/ 62 h 108"/>
                <a:gd name="T18" fmla="*/ 76 w 76"/>
                <a:gd name="T19" fmla="*/ 107 h 108"/>
                <a:gd name="T20" fmla="*/ 67 w 76"/>
                <a:gd name="T21" fmla="*/ 108 h 108"/>
                <a:gd name="T22" fmla="*/ 59 w 76"/>
                <a:gd name="T23" fmla="*/ 107 h 108"/>
                <a:gd name="T24" fmla="*/ 34 w 76"/>
                <a:gd name="T25" fmla="*/ 63 h 108"/>
                <a:gd name="T26" fmla="*/ 16 w 76"/>
                <a:gd name="T27" fmla="*/ 63 h 108"/>
                <a:gd name="T28" fmla="*/ 16 w 76"/>
                <a:gd name="T29" fmla="*/ 107 h 108"/>
                <a:gd name="T30" fmla="*/ 8 w 76"/>
                <a:gd name="T31" fmla="*/ 108 h 108"/>
                <a:gd name="T32" fmla="*/ 0 w 76"/>
                <a:gd name="T33" fmla="*/ 107 h 108"/>
                <a:gd name="T34" fmla="*/ 0 w 76"/>
                <a:gd name="T35" fmla="*/ 0 h 108"/>
                <a:gd name="T36" fmla="*/ 39 w 76"/>
                <a:gd name="T3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76" h="108">
                  <a:moveTo>
                    <a:pt x="16" y="50"/>
                  </a:moveTo>
                  <a:cubicBezTo>
                    <a:pt x="37" y="50"/>
                    <a:pt x="37" y="50"/>
                    <a:pt x="37" y="50"/>
                  </a:cubicBezTo>
                  <a:cubicBezTo>
                    <a:pt x="49" y="50"/>
                    <a:pt x="55" y="43"/>
                    <a:pt x="55" y="31"/>
                  </a:cubicBezTo>
                  <a:cubicBezTo>
                    <a:pt x="55" y="19"/>
                    <a:pt x="49" y="12"/>
                    <a:pt x="37" y="12"/>
                  </a:cubicBezTo>
                  <a:cubicBezTo>
                    <a:pt x="16" y="12"/>
                    <a:pt x="16" y="12"/>
                    <a:pt x="16" y="12"/>
                  </a:cubicBezTo>
                  <a:lnTo>
                    <a:pt x="16" y="50"/>
                  </a:lnTo>
                  <a:close/>
                  <a:moveTo>
                    <a:pt x="39" y="0"/>
                  </a:moveTo>
                  <a:cubicBezTo>
                    <a:pt x="59" y="0"/>
                    <a:pt x="71" y="12"/>
                    <a:pt x="71" y="31"/>
                  </a:cubicBezTo>
                  <a:cubicBezTo>
                    <a:pt x="71" y="46"/>
                    <a:pt x="63" y="58"/>
                    <a:pt x="50" y="62"/>
                  </a:cubicBezTo>
                  <a:cubicBezTo>
                    <a:pt x="76" y="107"/>
                    <a:pt x="76" y="107"/>
                    <a:pt x="76" y="107"/>
                  </a:cubicBezTo>
                  <a:cubicBezTo>
                    <a:pt x="76" y="107"/>
                    <a:pt x="73" y="108"/>
                    <a:pt x="67" y="108"/>
                  </a:cubicBezTo>
                  <a:cubicBezTo>
                    <a:pt x="62" y="108"/>
                    <a:pt x="59" y="107"/>
                    <a:pt x="59" y="107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16" y="63"/>
                    <a:pt x="16" y="63"/>
                    <a:pt x="16" y="63"/>
                  </a:cubicBezTo>
                  <a:cubicBezTo>
                    <a:pt x="16" y="107"/>
                    <a:pt x="16" y="107"/>
                    <a:pt x="16" y="107"/>
                  </a:cubicBezTo>
                  <a:cubicBezTo>
                    <a:pt x="16" y="107"/>
                    <a:pt x="13" y="108"/>
                    <a:pt x="8" y="108"/>
                  </a:cubicBezTo>
                  <a:cubicBezTo>
                    <a:pt x="3" y="108"/>
                    <a:pt x="0" y="107"/>
                    <a:pt x="0" y="107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39" y="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3" name="Freeform 35"/>
            <p:cNvSpPr>
              <a:spLocks noEditPoints="1"/>
            </p:cNvSpPr>
            <p:nvPr/>
          </p:nvSpPr>
          <p:spPr bwMode="auto">
            <a:xfrm>
              <a:off x="3130" y="2225"/>
              <a:ext cx="121" cy="161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5 h 83"/>
                <a:gd name="T4" fmla="*/ 48 w 63"/>
                <a:gd name="T5" fmla="*/ 35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5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4" y="12"/>
                    <a:pt x="17" y="19"/>
                    <a:pt x="15" y="35"/>
                  </a:cubicBezTo>
                  <a:cubicBezTo>
                    <a:pt x="48" y="35"/>
                    <a:pt x="48" y="35"/>
                    <a:pt x="48" y="35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5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5"/>
                    <a:pt x="54" y="65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286" y="2163"/>
              <a:ext cx="118" cy="219"/>
            </a:xfrm>
            <a:custGeom>
              <a:avLst/>
              <a:gdLst>
                <a:gd name="T0" fmla="*/ 61 w 61"/>
                <a:gd name="T1" fmla="*/ 112 h 113"/>
                <a:gd name="T2" fmla="*/ 54 w 61"/>
                <a:gd name="T3" fmla="*/ 113 h 113"/>
                <a:gd name="T4" fmla="*/ 46 w 61"/>
                <a:gd name="T5" fmla="*/ 112 h 113"/>
                <a:gd name="T6" fmla="*/ 46 w 61"/>
                <a:gd name="T7" fmla="*/ 58 h 113"/>
                <a:gd name="T8" fmla="*/ 32 w 61"/>
                <a:gd name="T9" fmla="*/ 45 h 113"/>
                <a:gd name="T10" fmla="*/ 15 w 61"/>
                <a:gd name="T11" fmla="*/ 54 h 113"/>
                <a:gd name="T12" fmla="*/ 15 w 61"/>
                <a:gd name="T13" fmla="*/ 112 h 113"/>
                <a:gd name="T14" fmla="*/ 7 w 61"/>
                <a:gd name="T15" fmla="*/ 113 h 113"/>
                <a:gd name="T16" fmla="*/ 0 w 61"/>
                <a:gd name="T17" fmla="*/ 112 h 113"/>
                <a:gd name="T18" fmla="*/ 0 w 61"/>
                <a:gd name="T19" fmla="*/ 1 h 113"/>
                <a:gd name="T20" fmla="*/ 7 w 61"/>
                <a:gd name="T21" fmla="*/ 0 h 113"/>
                <a:gd name="T22" fmla="*/ 15 w 61"/>
                <a:gd name="T23" fmla="*/ 1 h 113"/>
                <a:gd name="T24" fmla="*/ 15 w 61"/>
                <a:gd name="T25" fmla="*/ 42 h 113"/>
                <a:gd name="T26" fmla="*/ 38 w 61"/>
                <a:gd name="T27" fmla="*/ 32 h 113"/>
                <a:gd name="T28" fmla="*/ 61 w 61"/>
                <a:gd name="T29" fmla="*/ 55 h 113"/>
                <a:gd name="T30" fmla="*/ 61 w 61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1" h="113">
                  <a:moveTo>
                    <a:pt x="61" y="112"/>
                  </a:moveTo>
                  <a:cubicBezTo>
                    <a:pt x="61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5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0" y="36"/>
                    <a:pt x="28" y="32"/>
                    <a:pt x="38" y="32"/>
                  </a:cubicBezTo>
                  <a:cubicBezTo>
                    <a:pt x="53" y="32"/>
                    <a:pt x="61" y="42"/>
                    <a:pt x="61" y="55"/>
                  </a:cubicBezTo>
                  <a:lnTo>
                    <a:pt x="61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5" name="Freeform 37"/>
            <p:cNvSpPr>
              <a:spLocks noEditPoints="1"/>
            </p:cNvSpPr>
            <p:nvPr/>
          </p:nvSpPr>
          <p:spPr bwMode="auto">
            <a:xfrm>
              <a:off x="3437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5 w 61"/>
                <a:gd name="T3" fmla="*/ 57 h 83"/>
                <a:gd name="T4" fmla="*/ 28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0 h 83"/>
                <a:gd name="T24" fmla="*/ 23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0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5" y="48"/>
                    <a:pt x="15" y="57"/>
                  </a:cubicBezTo>
                  <a:cubicBezTo>
                    <a:pt x="15" y="67"/>
                    <a:pt x="20" y="71"/>
                    <a:pt x="28" y="71"/>
                  </a:cubicBezTo>
                  <a:cubicBezTo>
                    <a:pt x="40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6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59" y="81"/>
                    <a:pt x="55" y="81"/>
                  </a:cubicBezTo>
                  <a:cubicBezTo>
                    <a:pt x="51" y="81"/>
                    <a:pt x="49" y="80"/>
                    <a:pt x="49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3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0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5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6" name="Freeform 38"/>
            <p:cNvSpPr>
              <a:spLocks noEditPoints="1"/>
            </p:cNvSpPr>
            <p:nvPr/>
          </p:nvSpPr>
          <p:spPr bwMode="auto">
            <a:xfrm>
              <a:off x="3597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6 w 65"/>
                <a:gd name="T15" fmla="*/ 32 h 115"/>
                <a:gd name="T16" fmla="*/ 65 w 65"/>
                <a:gd name="T17" fmla="*/ 73 h 115"/>
                <a:gd name="T18" fmla="*/ 36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6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6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7" name="Freeform 39"/>
            <p:cNvSpPr>
              <a:spLocks noEditPoints="1"/>
            </p:cNvSpPr>
            <p:nvPr/>
          </p:nvSpPr>
          <p:spPr bwMode="auto">
            <a:xfrm>
              <a:off x="3757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8" name="Freeform 40"/>
            <p:cNvSpPr>
              <a:spLocks/>
            </p:cNvSpPr>
            <p:nvPr/>
          </p:nvSpPr>
          <p:spPr bwMode="auto">
            <a:xfrm>
              <a:off x="3832" y="2163"/>
              <a:ext cx="29" cy="219"/>
            </a:xfrm>
            <a:custGeom>
              <a:avLst/>
              <a:gdLst>
                <a:gd name="T0" fmla="*/ 15 w 15"/>
                <a:gd name="T1" fmla="*/ 112 h 113"/>
                <a:gd name="T2" fmla="*/ 7 w 15"/>
                <a:gd name="T3" fmla="*/ 113 h 113"/>
                <a:gd name="T4" fmla="*/ 0 w 15"/>
                <a:gd name="T5" fmla="*/ 112 h 113"/>
                <a:gd name="T6" fmla="*/ 0 w 15"/>
                <a:gd name="T7" fmla="*/ 1 h 113"/>
                <a:gd name="T8" fmla="*/ 7 w 15"/>
                <a:gd name="T9" fmla="*/ 0 h 113"/>
                <a:gd name="T10" fmla="*/ 15 w 15"/>
                <a:gd name="T11" fmla="*/ 1 h 113"/>
                <a:gd name="T12" fmla="*/ 15 w 15"/>
                <a:gd name="T13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" h="113">
                  <a:moveTo>
                    <a:pt x="15" y="112"/>
                  </a:move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89" name="Freeform 41"/>
            <p:cNvSpPr>
              <a:spLocks noEditPoints="1"/>
            </p:cNvSpPr>
            <p:nvPr/>
          </p:nvSpPr>
          <p:spPr bwMode="auto">
            <a:xfrm>
              <a:off x="3904" y="2169"/>
              <a:ext cx="31" cy="213"/>
            </a:xfrm>
            <a:custGeom>
              <a:avLst/>
              <a:gdLst>
                <a:gd name="T0" fmla="*/ 16 w 16"/>
                <a:gd name="T1" fmla="*/ 109 h 110"/>
                <a:gd name="T2" fmla="*/ 8 w 16"/>
                <a:gd name="T3" fmla="*/ 110 h 110"/>
                <a:gd name="T4" fmla="*/ 1 w 16"/>
                <a:gd name="T5" fmla="*/ 109 h 110"/>
                <a:gd name="T6" fmla="*/ 1 w 16"/>
                <a:gd name="T7" fmla="*/ 32 h 110"/>
                <a:gd name="T8" fmla="*/ 8 w 16"/>
                <a:gd name="T9" fmla="*/ 31 h 110"/>
                <a:gd name="T10" fmla="*/ 16 w 16"/>
                <a:gd name="T11" fmla="*/ 32 h 110"/>
                <a:gd name="T12" fmla="*/ 16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6" y="109"/>
                  </a:moveTo>
                  <a:cubicBezTo>
                    <a:pt x="16" y="109"/>
                    <a:pt x="13" y="110"/>
                    <a:pt x="8" y="110"/>
                  </a:cubicBezTo>
                  <a:cubicBezTo>
                    <a:pt x="3" y="110"/>
                    <a:pt x="1" y="109"/>
                    <a:pt x="1" y="109"/>
                  </a:cubicBezTo>
                  <a:cubicBezTo>
                    <a:pt x="1" y="32"/>
                    <a:pt x="1" y="32"/>
                    <a:pt x="1" y="32"/>
                  </a:cubicBezTo>
                  <a:cubicBezTo>
                    <a:pt x="1" y="32"/>
                    <a:pt x="3" y="31"/>
                    <a:pt x="8" y="31"/>
                  </a:cubicBezTo>
                  <a:cubicBezTo>
                    <a:pt x="13" y="31"/>
                    <a:pt x="16" y="32"/>
                    <a:pt x="16" y="32"/>
                  </a:cubicBezTo>
                  <a:lnTo>
                    <a:pt x="16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3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0" name="Freeform 42"/>
            <p:cNvSpPr>
              <a:spLocks/>
            </p:cNvSpPr>
            <p:nvPr/>
          </p:nvSpPr>
          <p:spPr bwMode="auto">
            <a:xfrm>
              <a:off x="3964" y="2196"/>
              <a:ext cx="96" cy="190"/>
            </a:xfrm>
            <a:custGeom>
              <a:avLst/>
              <a:gdLst>
                <a:gd name="T0" fmla="*/ 27 w 50"/>
                <a:gd name="T1" fmla="*/ 68 h 98"/>
                <a:gd name="T2" fmla="*/ 42 w 50"/>
                <a:gd name="T3" fmla="*/ 85 h 98"/>
                <a:gd name="T4" fmla="*/ 49 w 50"/>
                <a:gd name="T5" fmla="*/ 85 h 98"/>
                <a:gd name="T6" fmla="*/ 50 w 50"/>
                <a:gd name="T7" fmla="*/ 91 h 98"/>
                <a:gd name="T8" fmla="*/ 49 w 50"/>
                <a:gd name="T9" fmla="*/ 96 h 98"/>
                <a:gd name="T10" fmla="*/ 38 w 50"/>
                <a:gd name="T11" fmla="*/ 98 h 98"/>
                <a:gd name="T12" fmla="*/ 12 w 50"/>
                <a:gd name="T13" fmla="*/ 68 h 98"/>
                <a:gd name="T14" fmla="*/ 12 w 50"/>
                <a:gd name="T15" fmla="*/ 28 h 98"/>
                <a:gd name="T16" fmla="*/ 0 w 50"/>
                <a:gd name="T17" fmla="*/ 28 h 98"/>
                <a:gd name="T18" fmla="*/ 0 w 50"/>
                <a:gd name="T19" fmla="*/ 23 h 98"/>
                <a:gd name="T20" fmla="*/ 0 w 50"/>
                <a:gd name="T21" fmla="*/ 17 h 98"/>
                <a:gd name="T22" fmla="*/ 12 w 50"/>
                <a:gd name="T23" fmla="*/ 17 h 98"/>
                <a:gd name="T24" fmla="*/ 12 w 50"/>
                <a:gd name="T25" fmla="*/ 3 h 98"/>
                <a:gd name="T26" fmla="*/ 27 w 50"/>
                <a:gd name="T27" fmla="*/ 0 h 98"/>
                <a:gd name="T28" fmla="*/ 27 w 50"/>
                <a:gd name="T29" fmla="*/ 17 h 98"/>
                <a:gd name="T30" fmla="*/ 47 w 50"/>
                <a:gd name="T31" fmla="*/ 17 h 98"/>
                <a:gd name="T32" fmla="*/ 48 w 50"/>
                <a:gd name="T33" fmla="*/ 22 h 98"/>
                <a:gd name="T34" fmla="*/ 47 w 50"/>
                <a:gd name="T35" fmla="*/ 28 h 98"/>
                <a:gd name="T36" fmla="*/ 27 w 50"/>
                <a:gd name="T37" fmla="*/ 28 h 98"/>
                <a:gd name="T38" fmla="*/ 27 w 50"/>
                <a:gd name="T39" fmla="*/ 68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0" h="98">
                  <a:moveTo>
                    <a:pt x="27" y="68"/>
                  </a:moveTo>
                  <a:cubicBezTo>
                    <a:pt x="27" y="81"/>
                    <a:pt x="32" y="85"/>
                    <a:pt x="42" y="85"/>
                  </a:cubicBezTo>
                  <a:cubicBezTo>
                    <a:pt x="45" y="85"/>
                    <a:pt x="49" y="85"/>
                    <a:pt x="49" y="85"/>
                  </a:cubicBezTo>
                  <a:cubicBezTo>
                    <a:pt x="49" y="85"/>
                    <a:pt x="50" y="87"/>
                    <a:pt x="50" y="91"/>
                  </a:cubicBezTo>
                  <a:cubicBezTo>
                    <a:pt x="50" y="94"/>
                    <a:pt x="49" y="96"/>
                    <a:pt x="49" y="96"/>
                  </a:cubicBezTo>
                  <a:cubicBezTo>
                    <a:pt x="46" y="97"/>
                    <a:pt x="42" y="98"/>
                    <a:pt x="38" y="98"/>
                  </a:cubicBezTo>
                  <a:cubicBezTo>
                    <a:pt x="19" y="98"/>
                    <a:pt x="12" y="88"/>
                    <a:pt x="12" y="6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0" y="28"/>
                    <a:pt x="0" y="28"/>
                    <a:pt x="0" y="28"/>
                  </a:cubicBezTo>
                  <a:cubicBezTo>
                    <a:pt x="0" y="28"/>
                    <a:pt x="0" y="26"/>
                    <a:pt x="0" y="23"/>
                  </a:cubicBezTo>
                  <a:cubicBezTo>
                    <a:pt x="0" y="19"/>
                    <a:pt x="0" y="17"/>
                    <a:pt x="0" y="17"/>
                  </a:cubicBezTo>
                  <a:cubicBezTo>
                    <a:pt x="12" y="17"/>
                    <a:pt x="12" y="17"/>
                    <a:pt x="12" y="17"/>
                  </a:cubicBezTo>
                  <a:cubicBezTo>
                    <a:pt x="12" y="3"/>
                    <a:pt x="12" y="3"/>
                    <a:pt x="12" y="3"/>
                  </a:cubicBezTo>
                  <a:cubicBezTo>
                    <a:pt x="16" y="1"/>
                    <a:pt x="22" y="0"/>
                    <a:pt x="27" y="0"/>
                  </a:cubicBezTo>
                  <a:cubicBezTo>
                    <a:pt x="27" y="17"/>
                    <a:pt x="27" y="17"/>
                    <a:pt x="27" y="17"/>
                  </a:cubicBezTo>
                  <a:cubicBezTo>
                    <a:pt x="47" y="17"/>
                    <a:pt x="47" y="17"/>
                    <a:pt x="47" y="17"/>
                  </a:cubicBezTo>
                  <a:cubicBezTo>
                    <a:pt x="47" y="17"/>
                    <a:pt x="48" y="19"/>
                    <a:pt x="48" y="22"/>
                  </a:cubicBezTo>
                  <a:cubicBezTo>
                    <a:pt x="48" y="26"/>
                    <a:pt x="47" y="28"/>
                    <a:pt x="47" y="28"/>
                  </a:cubicBezTo>
                  <a:cubicBezTo>
                    <a:pt x="27" y="28"/>
                    <a:pt x="27" y="28"/>
                    <a:pt x="27" y="28"/>
                  </a:cubicBezTo>
                  <a:lnTo>
                    <a:pt x="27" y="68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1" name="Freeform 43"/>
            <p:cNvSpPr>
              <a:spLocks noEditPoints="1"/>
            </p:cNvSpPr>
            <p:nvPr/>
          </p:nvSpPr>
          <p:spPr bwMode="auto">
            <a:xfrm>
              <a:off x="4078" y="2225"/>
              <a:ext cx="117" cy="161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7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3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6 w 61"/>
                <a:gd name="T19" fmla="*/ 81 h 83"/>
                <a:gd name="T20" fmla="*/ 50 w 61"/>
                <a:gd name="T21" fmla="*/ 80 h 83"/>
                <a:gd name="T22" fmla="*/ 47 w 61"/>
                <a:gd name="T23" fmla="*/ 70 h 83"/>
                <a:gd name="T24" fmla="*/ 24 w 61"/>
                <a:gd name="T25" fmla="*/ 83 h 83"/>
                <a:gd name="T26" fmla="*/ 0 w 61"/>
                <a:gd name="T27" fmla="*/ 57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1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3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7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3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6" y="81"/>
                  </a:cubicBezTo>
                  <a:cubicBezTo>
                    <a:pt x="52" y="81"/>
                    <a:pt x="50" y="80"/>
                    <a:pt x="50" y="80"/>
                  </a:cubicBezTo>
                  <a:cubicBezTo>
                    <a:pt x="47" y="70"/>
                    <a:pt x="47" y="70"/>
                    <a:pt x="47" y="70"/>
                  </a:cubicBezTo>
                  <a:cubicBezTo>
                    <a:pt x="43" y="78"/>
                    <a:pt x="35" y="83"/>
                    <a:pt x="24" y="83"/>
                  </a:cubicBezTo>
                  <a:cubicBezTo>
                    <a:pt x="9" y="83"/>
                    <a:pt x="0" y="74"/>
                    <a:pt x="0" y="57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1" y="17"/>
                    <a:pt x="11" y="17"/>
                  </a:cubicBezTo>
                  <a:cubicBezTo>
                    <a:pt x="10" y="17"/>
                    <a:pt x="9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8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2" name="Freeform 44"/>
            <p:cNvSpPr>
              <a:spLocks/>
            </p:cNvSpPr>
            <p:nvPr/>
          </p:nvSpPr>
          <p:spPr bwMode="auto">
            <a:xfrm>
              <a:off x="4230" y="2225"/>
              <a:ext cx="106" cy="161"/>
            </a:xfrm>
            <a:custGeom>
              <a:avLst/>
              <a:gdLst>
                <a:gd name="T0" fmla="*/ 16 w 55"/>
                <a:gd name="T1" fmla="*/ 41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4 w 55"/>
                <a:gd name="T9" fmla="*/ 83 h 83"/>
                <a:gd name="T10" fmla="*/ 0 w 55"/>
                <a:gd name="T11" fmla="*/ 41 h 83"/>
                <a:gd name="T12" fmla="*/ 34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1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1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4" y="70"/>
                    <a:pt x="55" y="74"/>
                    <a:pt x="55" y="78"/>
                  </a:cubicBezTo>
                  <a:cubicBezTo>
                    <a:pt x="55" y="78"/>
                    <a:pt x="49" y="83"/>
                    <a:pt x="34" y="83"/>
                  </a:cubicBezTo>
                  <a:cubicBezTo>
                    <a:pt x="12" y="83"/>
                    <a:pt x="0" y="68"/>
                    <a:pt x="0" y="41"/>
                  </a:cubicBezTo>
                  <a:cubicBezTo>
                    <a:pt x="0" y="15"/>
                    <a:pt x="12" y="0"/>
                    <a:pt x="34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1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3" name="Freeform 45"/>
            <p:cNvSpPr>
              <a:spLocks noEditPoints="1"/>
            </p:cNvSpPr>
            <p:nvPr/>
          </p:nvSpPr>
          <p:spPr bwMode="auto">
            <a:xfrm>
              <a:off x="4334" y="2169"/>
              <a:ext cx="64" cy="286"/>
            </a:xfrm>
            <a:custGeom>
              <a:avLst/>
              <a:gdLst>
                <a:gd name="T0" fmla="*/ 33 w 33"/>
                <a:gd name="T1" fmla="*/ 15 h 148"/>
                <a:gd name="T2" fmla="*/ 25 w 33"/>
                <a:gd name="T3" fmla="*/ 16 h 148"/>
                <a:gd name="T4" fmla="*/ 17 w 33"/>
                <a:gd name="T5" fmla="*/ 15 h 148"/>
                <a:gd name="T6" fmla="*/ 17 w 33"/>
                <a:gd name="T7" fmla="*/ 1 h 148"/>
                <a:gd name="T8" fmla="*/ 25 w 33"/>
                <a:gd name="T9" fmla="*/ 0 h 148"/>
                <a:gd name="T10" fmla="*/ 33 w 33"/>
                <a:gd name="T11" fmla="*/ 1 h 148"/>
                <a:gd name="T12" fmla="*/ 33 w 33"/>
                <a:gd name="T13" fmla="*/ 15 h 148"/>
                <a:gd name="T14" fmla="*/ 18 w 33"/>
                <a:gd name="T15" fmla="*/ 32 h 148"/>
                <a:gd name="T16" fmla="*/ 25 w 33"/>
                <a:gd name="T17" fmla="*/ 31 h 148"/>
                <a:gd name="T18" fmla="*/ 33 w 33"/>
                <a:gd name="T19" fmla="*/ 32 h 148"/>
                <a:gd name="T20" fmla="*/ 33 w 33"/>
                <a:gd name="T21" fmla="*/ 123 h 148"/>
                <a:gd name="T22" fmla="*/ 11 w 33"/>
                <a:gd name="T23" fmla="*/ 148 h 148"/>
                <a:gd name="T24" fmla="*/ 1 w 33"/>
                <a:gd name="T25" fmla="*/ 147 h 148"/>
                <a:gd name="T26" fmla="*/ 0 w 33"/>
                <a:gd name="T27" fmla="*/ 143 h 148"/>
                <a:gd name="T28" fmla="*/ 2 w 33"/>
                <a:gd name="T29" fmla="*/ 135 h 148"/>
                <a:gd name="T30" fmla="*/ 7 w 33"/>
                <a:gd name="T31" fmla="*/ 136 h 148"/>
                <a:gd name="T32" fmla="*/ 18 w 33"/>
                <a:gd name="T33" fmla="*/ 124 h 148"/>
                <a:gd name="T34" fmla="*/ 18 w 33"/>
                <a:gd name="T35" fmla="*/ 32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3" h="148">
                  <a:moveTo>
                    <a:pt x="33" y="15"/>
                  </a:moveTo>
                  <a:cubicBezTo>
                    <a:pt x="33" y="15"/>
                    <a:pt x="30" y="16"/>
                    <a:pt x="25" y="16"/>
                  </a:cubicBezTo>
                  <a:cubicBezTo>
                    <a:pt x="20" y="16"/>
                    <a:pt x="17" y="15"/>
                    <a:pt x="17" y="1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1"/>
                    <a:pt x="20" y="0"/>
                    <a:pt x="25" y="0"/>
                  </a:cubicBezTo>
                  <a:cubicBezTo>
                    <a:pt x="30" y="0"/>
                    <a:pt x="33" y="1"/>
                    <a:pt x="33" y="1"/>
                  </a:cubicBezTo>
                  <a:lnTo>
                    <a:pt x="33" y="15"/>
                  </a:lnTo>
                  <a:close/>
                  <a:moveTo>
                    <a:pt x="18" y="32"/>
                  </a:moveTo>
                  <a:cubicBezTo>
                    <a:pt x="18" y="32"/>
                    <a:pt x="20" y="31"/>
                    <a:pt x="25" y="31"/>
                  </a:cubicBezTo>
                  <a:cubicBezTo>
                    <a:pt x="30" y="31"/>
                    <a:pt x="33" y="32"/>
                    <a:pt x="33" y="32"/>
                  </a:cubicBezTo>
                  <a:cubicBezTo>
                    <a:pt x="33" y="123"/>
                    <a:pt x="33" y="123"/>
                    <a:pt x="33" y="123"/>
                  </a:cubicBezTo>
                  <a:cubicBezTo>
                    <a:pt x="33" y="139"/>
                    <a:pt x="25" y="148"/>
                    <a:pt x="11" y="148"/>
                  </a:cubicBezTo>
                  <a:cubicBezTo>
                    <a:pt x="5" y="148"/>
                    <a:pt x="1" y="147"/>
                    <a:pt x="1" y="147"/>
                  </a:cubicBezTo>
                  <a:cubicBezTo>
                    <a:pt x="1" y="147"/>
                    <a:pt x="0" y="145"/>
                    <a:pt x="0" y="143"/>
                  </a:cubicBezTo>
                  <a:cubicBezTo>
                    <a:pt x="0" y="138"/>
                    <a:pt x="2" y="135"/>
                    <a:pt x="2" y="135"/>
                  </a:cubicBezTo>
                  <a:cubicBezTo>
                    <a:pt x="2" y="135"/>
                    <a:pt x="4" y="136"/>
                    <a:pt x="7" y="136"/>
                  </a:cubicBezTo>
                  <a:cubicBezTo>
                    <a:pt x="14" y="136"/>
                    <a:pt x="18" y="132"/>
                    <a:pt x="18" y="124"/>
                  </a:cubicBezTo>
                  <a:lnTo>
                    <a:pt x="18" y="3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4" name="Freeform 46"/>
            <p:cNvSpPr>
              <a:spLocks noEditPoints="1"/>
            </p:cNvSpPr>
            <p:nvPr/>
          </p:nvSpPr>
          <p:spPr bwMode="auto">
            <a:xfrm>
              <a:off x="4440" y="2169"/>
              <a:ext cx="31" cy="213"/>
            </a:xfrm>
            <a:custGeom>
              <a:avLst/>
              <a:gdLst>
                <a:gd name="T0" fmla="*/ 15 w 16"/>
                <a:gd name="T1" fmla="*/ 109 h 110"/>
                <a:gd name="T2" fmla="*/ 8 w 16"/>
                <a:gd name="T3" fmla="*/ 110 h 110"/>
                <a:gd name="T4" fmla="*/ 0 w 16"/>
                <a:gd name="T5" fmla="*/ 109 h 110"/>
                <a:gd name="T6" fmla="*/ 0 w 16"/>
                <a:gd name="T7" fmla="*/ 32 h 110"/>
                <a:gd name="T8" fmla="*/ 8 w 16"/>
                <a:gd name="T9" fmla="*/ 31 h 110"/>
                <a:gd name="T10" fmla="*/ 15 w 16"/>
                <a:gd name="T11" fmla="*/ 32 h 110"/>
                <a:gd name="T12" fmla="*/ 15 w 16"/>
                <a:gd name="T13" fmla="*/ 109 h 110"/>
                <a:gd name="T14" fmla="*/ 16 w 16"/>
                <a:gd name="T15" fmla="*/ 16 h 110"/>
                <a:gd name="T16" fmla="*/ 8 w 16"/>
                <a:gd name="T17" fmla="*/ 17 h 110"/>
                <a:gd name="T18" fmla="*/ 0 w 16"/>
                <a:gd name="T19" fmla="*/ 16 h 110"/>
                <a:gd name="T20" fmla="*/ 0 w 16"/>
                <a:gd name="T21" fmla="*/ 1 h 110"/>
                <a:gd name="T22" fmla="*/ 8 w 16"/>
                <a:gd name="T23" fmla="*/ 0 h 110"/>
                <a:gd name="T24" fmla="*/ 16 w 16"/>
                <a:gd name="T25" fmla="*/ 1 h 110"/>
                <a:gd name="T26" fmla="*/ 16 w 16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" h="110">
                  <a:moveTo>
                    <a:pt x="15" y="109"/>
                  </a:moveTo>
                  <a:cubicBezTo>
                    <a:pt x="15" y="109"/>
                    <a:pt x="13" y="110"/>
                    <a:pt x="8" y="110"/>
                  </a:cubicBezTo>
                  <a:cubicBezTo>
                    <a:pt x="3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3" y="31"/>
                    <a:pt x="8" y="31"/>
                  </a:cubicBezTo>
                  <a:cubicBezTo>
                    <a:pt x="13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6" y="16"/>
                  </a:moveTo>
                  <a:cubicBezTo>
                    <a:pt x="16" y="16"/>
                    <a:pt x="13" y="17"/>
                    <a:pt x="8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lnTo>
                    <a:pt x="16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5" name="Freeform 47"/>
            <p:cNvSpPr>
              <a:spLocks noEditPoints="1"/>
            </p:cNvSpPr>
            <p:nvPr/>
          </p:nvSpPr>
          <p:spPr bwMode="auto">
            <a:xfrm>
              <a:off x="4576" y="2169"/>
              <a:ext cx="164" cy="217"/>
            </a:xfrm>
            <a:custGeom>
              <a:avLst/>
              <a:gdLst>
                <a:gd name="T0" fmla="*/ 42 w 85"/>
                <a:gd name="T1" fmla="*/ 13 h 112"/>
                <a:gd name="T2" fmla="*/ 16 w 85"/>
                <a:gd name="T3" fmla="*/ 56 h 112"/>
                <a:gd name="T4" fmla="*/ 42 w 85"/>
                <a:gd name="T5" fmla="*/ 99 h 112"/>
                <a:gd name="T6" fmla="*/ 68 w 85"/>
                <a:gd name="T7" fmla="*/ 56 h 112"/>
                <a:gd name="T8" fmla="*/ 42 w 85"/>
                <a:gd name="T9" fmla="*/ 13 h 112"/>
                <a:gd name="T10" fmla="*/ 42 w 85"/>
                <a:gd name="T11" fmla="*/ 0 h 112"/>
                <a:gd name="T12" fmla="*/ 85 w 85"/>
                <a:gd name="T13" fmla="*/ 56 h 112"/>
                <a:gd name="T14" fmla="*/ 42 w 85"/>
                <a:gd name="T15" fmla="*/ 112 h 112"/>
                <a:gd name="T16" fmla="*/ 0 w 85"/>
                <a:gd name="T17" fmla="*/ 56 h 112"/>
                <a:gd name="T18" fmla="*/ 42 w 85"/>
                <a:gd name="T19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5" h="112">
                  <a:moveTo>
                    <a:pt x="42" y="13"/>
                  </a:moveTo>
                  <a:cubicBezTo>
                    <a:pt x="26" y="13"/>
                    <a:pt x="16" y="22"/>
                    <a:pt x="16" y="56"/>
                  </a:cubicBezTo>
                  <a:cubicBezTo>
                    <a:pt x="16" y="89"/>
                    <a:pt x="26" y="99"/>
                    <a:pt x="42" y="99"/>
                  </a:cubicBezTo>
                  <a:cubicBezTo>
                    <a:pt x="58" y="99"/>
                    <a:pt x="68" y="89"/>
                    <a:pt x="68" y="56"/>
                  </a:cubicBezTo>
                  <a:cubicBezTo>
                    <a:pt x="68" y="22"/>
                    <a:pt x="58" y="13"/>
                    <a:pt x="42" y="13"/>
                  </a:cubicBezTo>
                  <a:moveTo>
                    <a:pt x="42" y="0"/>
                  </a:moveTo>
                  <a:cubicBezTo>
                    <a:pt x="68" y="0"/>
                    <a:pt x="85" y="17"/>
                    <a:pt x="85" y="56"/>
                  </a:cubicBezTo>
                  <a:cubicBezTo>
                    <a:pt x="85" y="95"/>
                    <a:pt x="68" y="112"/>
                    <a:pt x="42" y="112"/>
                  </a:cubicBezTo>
                  <a:cubicBezTo>
                    <a:pt x="16" y="112"/>
                    <a:pt x="0" y="95"/>
                    <a:pt x="0" y="56"/>
                  </a:cubicBezTo>
                  <a:cubicBezTo>
                    <a:pt x="0" y="17"/>
                    <a:pt x="16" y="0"/>
                    <a:pt x="4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6" name="Freeform 48"/>
            <p:cNvSpPr>
              <a:spLocks/>
            </p:cNvSpPr>
            <p:nvPr/>
          </p:nvSpPr>
          <p:spPr bwMode="auto">
            <a:xfrm>
              <a:off x="4771" y="2225"/>
              <a:ext cx="102" cy="161"/>
            </a:xfrm>
            <a:custGeom>
              <a:avLst/>
              <a:gdLst>
                <a:gd name="T0" fmla="*/ 28 w 53"/>
                <a:gd name="T1" fmla="*/ 0 h 83"/>
                <a:gd name="T2" fmla="*/ 50 w 53"/>
                <a:gd name="T3" fmla="*/ 4 h 83"/>
                <a:gd name="T4" fmla="*/ 46 w 53"/>
                <a:gd name="T5" fmla="*/ 15 h 83"/>
                <a:gd name="T6" fmla="*/ 30 w 53"/>
                <a:gd name="T7" fmla="*/ 13 h 83"/>
                <a:gd name="T8" fmla="*/ 14 w 53"/>
                <a:gd name="T9" fmla="*/ 24 h 83"/>
                <a:gd name="T10" fmla="*/ 33 w 53"/>
                <a:gd name="T11" fmla="*/ 36 h 83"/>
                <a:gd name="T12" fmla="*/ 53 w 53"/>
                <a:gd name="T13" fmla="*/ 59 h 83"/>
                <a:gd name="T14" fmla="*/ 25 w 53"/>
                <a:gd name="T15" fmla="*/ 83 h 83"/>
                <a:gd name="T16" fmla="*/ 0 w 53"/>
                <a:gd name="T17" fmla="*/ 77 h 83"/>
                <a:gd name="T18" fmla="*/ 4 w 53"/>
                <a:gd name="T19" fmla="*/ 66 h 83"/>
                <a:gd name="T20" fmla="*/ 24 w 53"/>
                <a:gd name="T21" fmla="*/ 70 h 83"/>
                <a:gd name="T22" fmla="*/ 39 w 53"/>
                <a:gd name="T23" fmla="*/ 59 h 83"/>
                <a:gd name="T24" fmla="*/ 21 w 53"/>
                <a:gd name="T25" fmla="*/ 46 h 83"/>
                <a:gd name="T26" fmla="*/ 0 w 53"/>
                <a:gd name="T27" fmla="*/ 24 h 83"/>
                <a:gd name="T28" fmla="*/ 28 w 53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3" h="83">
                  <a:moveTo>
                    <a:pt x="28" y="0"/>
                  </a:moveTo>
                  <a:cubicBezTo>
                    <a:pt x="43" y="0"/>
                    <a:pt x="50" y="4"/>
                    <a:pt x="50" y="4"/>
                  </a:cubicBezTo>
                  <a:cubicBezTo>
                    <a:pt x="50" y="8"/>
                    <a:pt x="48" y="13"/>
                    <a:pt x="46" y="15"/>
                  </a:cubicBezTo>
                  <a:cubicBezTo>
                    <a:pt x="46" y="15"/>
                    <a:pt x="38" y="13"/>
                    <a:pt x="30" y="13"/>
                  </a:cubicBezTo>
                  <a:cubicBezTo>
                    <a:pt x="20" y="13"/>
                    <a:pt x="14" y="16"/>
                    <a:pt x="14" y="24"/>
                  </a:cubicBezTo>
                  <a:cubicBezTo>
                    <a:pt x="14" y="31"/>
                    <a:pt x="24" y="33"/>
                    <a:pt x="33" y="36"/>
                  </a:cubicBezTo>
                  <a:cubicBezTo>
                    <a:pt x="43" y="39"/>
                    <a:pt x="53" y="44"/>
                    <a:pt x="53" y="59"/>
                  </a:cubicBezTo>
                  <a:cubicBezTo>
                    <a:pt x="53" y="74"/>
                    <a:pt x="44" y="83"/>
                    <a:pt x="25" y="83"/>
                  </a:cubicBezTo>
                  <a:cubicBezTo>
                    <a:pt x="9" y="83"/>
                    <a:pt x="0" y="77"/>
                    <a:pt x="0" y="77"/>
                  </a:cubicBezTo>
                  <a:cubicBezTo>
                    <a:pt x="0" y="73"/>
                    <a:pt x="1" y="69"/>
                    <a:pt x="4" y="66"/>
                  </a:cubicBezTo>
                  <a:cubicBezTo>
                    <a:pt x="4" y="66"/>
                    <a:pt x="14" y="70"/>
                    <a:pt x="24" y="70"/>
                  </a:cubicBezTo>
                  <a:cubicBezTo>
                    <a:pt x="33" y="70"/>
                    <a:pt x="39" y="66"/>
                    <a:pt x="39" y="59"/>
                  </a:cubicBezTo>
                  <a:cubicBezTo>
                    <a:pt x="39" y="51"/>
                    <a:pt x="30" y="49"/>
                    <a:pt x="21" y="46"/>
                  </a:cubicBezTo>
                  <a:cubicBezTo>
                    <a:pt x="11" y="43"/>
                    <a:pt x="0" y="39"/>
                    <a:pt x="0" y="24"/>
                  </a:cubicBezTo>
                  <a:cubicBezTo>
                    <a:pt x="0" y="10"/>
                    <a:pt x="9" y="0"/>
                    <a:pt x="28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7" name="Freeform 49"/>
            <p:cNvSpPr>
              <a:spLocks noEditPoints="1"/>
            </p:cNvSpPr>
            <p:nvPr/>
          </p:nvSpPr>
          <p:spPr bwMode="auto">
            <a:xfrm>
              <a:off x="4900" y="2153"/>
              <a:ext cx="129" cy="233"/>
            </a:xfrm>
            <a:custGeom>
              <a:avLst/>
              <a:gdLst>
                <a:gd name="T0" fmla="*/ 35 w 67"/>
                <a:gd name="T1" fmla="*/ 1 h 120"/>
                <a:gd name="T2" fmla="*/ 48 w 67"/>
                <a:gd name="T3" fmla="*/ 7 h 120"/>
                <a:gd name="T4" fmla="*/ 29 w 67"/>
                <a:gd name="T5" fmla="*/ 27 h 120"/>
                <a:gd name="T6" fmla="*/ 20 w 67"/>
                <a:gd name="T7" fmla="*/ 22 h 120"/>
                <a:gd name="T8" fmla="*/ 35 w 67"/>
                <a:gd name="T9" fmla="*/ 1 h 120"/>
                <a:gd name="T10" fmla="*/ 34 w 67"/>
                <a:gd name="T11" fmla="*/ 49 h 120"/>
                <a:gd name="T12" fmla="*/ 16 w 67"/>
                <a:gd name="T13" fmla="*/ 78 h 120"/>
                <a:gd name="T14" fmla="*/ 34 w 67"/>
                <a:gd name="T15" fmla="*/ 108 h 120"/>
                <a:gd name="T16" fmla="*/ 52 w 67"/>
                <a:gd name="T17" fmla="*/ 78 h 120"/>
                <a:gd name="T18" fmla="*/ 34 w 67"/>
                <a:gd name="T19" fmla="*/ 49 h 120"/>
                <a:gd name="T20" fmla="*/ 34 w 67"/>
                <a:gd name="T21" fmla="*/ 37 h 120"/>
                <a:gd name="T22" fmla="*/ 67 w 67"/>
                <a:gd name="T23" fmla="*/ 78 h 120"/>
                <a:gd name="T24" fmla="*/ 34 w 67"/>
                <a:gd name="T25" fmla="*/ 120 h 120"/>
                <a:gd name="T26" fmla="*/ 0 w 67"/>
                <a:gd name="T27" fmla="*/ 78 h 120"/>
                <a:gd name="T28" fmla="*/ 34 w 67"/>
                <a:gd name="T29" fmla="*/ 37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7" h="120">
                  <a:moveTo>
                    <a:pt x="35" y="1"/>
                  </a:moveTo>
                  <a:cubicBezTo>
                    <a:pt x="39" y="0"/>
                    <a:pt x="46" y="3"/>
                    <a:pt x="48" y="7"/>
                  </a:cubicBezTo>
                  <a:cubicBezTo>
                    <a:pt x="29" y="27"/>
                    <a:pt x="29" y="27"/>
                    <a:pt x="29" y="27"/>
                  </a:cubicBezTo>
                  <a:cubicBezTo>
                    <a:pt x="25" y="26"/>
                    <a:pt x="22" y="25"/>
                    <a:pt x="20" y="22"/>
                  </a:cubicBezTo>
                  <a:lnTo>
                    <a:pt x="35" y="1"/>
                  </a:lnTo>
                  <a:close/>
                  <a:moveTo>
                    <a:pt x="34" y="49"/>
                  </a:moveTo>
                  <a:cubicBezTo>
                    <a:pt x="23" y="49"/>
                    <a:pt x="16" y="55"/>
                    <a:pt x="16" y="78"/>
                  </a:cubicBezTo>
                  <a:cubicBezTo>
                    <a:pt x="16" y="102"/>
                    <a:pt x="23" y="108"/>
                    <a:pt x="34" y="108"/>
                  </a:cubicBezTo>
                  <a:cubicBezTo>
                    <a:pt x="45" y="108"/>
                    <a:pt x="52" y="102"/>
                    <a:pt x="52" y="78"/>
                  </a:cubicBezTo>
                  <a:cubicBezTo>
                    <a:pt x="52" y="55"/>
                    <a:pt x="45" y="49"/>
                    <a:pt x="34" y="49"/>
                  </a:cubicBezTo>
                  <a:moveTo>
                    <a:pt x="34" y="37"/>
                  </a:moveTo>
                  <a:cubicBezTo>
                    <a:pt x="55" y="37"/>
                    <a:pt x="67" y="49"/>
                    <a:pt x="67" y="78"/>
                  </a:cubicBezTo>
                  <a:cubicBezTo>
                    <a:pt x="67" y="108"/>
                    <a:pt x="54" y="120"/>
                    <a:pt x="34" y="120"/>
                  </a:cubicBezTo>
                  <a:cubicBezTo>
                    <a:pt x="13" y="120"/>
                    <a:pt x="0" y="108"/>
                    <a:pt x="0" y="78"/>
                  </a:cubicBezTo>
                  <a:cubicBezTo>
                    <a:pt x="0" y="49"/>
                    <a:pt x="13" y="37"/>
                    <a:pt x="34" y="37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8" name="Freeform 50"/>
            <p:cNvSpPr>
              <a:spLocks noEditPoints="1"/>
            </p:cNvSpPr>
            <p:nvPr/>
          </p:nvSpPr>
          <p:spPr bwMode="auto">
            <a:xfrm>
              <a:off x="5066" y="2163"/>
              <a:ext cx="125" cy="223"/>
            </a:xfrm>
            <a:custGeom>
              <a:avLst/>
              <a:gdLst>
                <a:gd name="T0" fmla="*/ 31 w 65"/>
                <a:gd name="T1" fmla="*/ 45 h 115"/>
                <a:gd name="T2" fmla="*/ 15 w 65"/>
                <a:gd name="T3" fmla="*/ 64 h 115"/>
                <a:gd name="T4" fmla="*/ 15 w 65"/>
                <a:gd name="T5" fmla="*/ 83 h 115"/>
                <a:gd name="T6" fmla="*/ 31 w 65"/>
                <a:gd name="T7" fmla="*/ 102 h 115"/>
                <a:gd name="T8" fmla="*/ 49 w 65"/>
                <a:gd name="T9" fmla="*/ 73 h 115"/>
                <a:gd name="T10" fmla="*/ 31 w 65"/>
                <a:gd name="T11" fmla="*/ 45 h 115"/>
                <a:gd name="T12" fmla="*/ 15 w 65"/>
                <a:gd name="T13" fmla="*/ 42 h 115"/>
                <a:gd name="T14" fmla="*/ 37 w 65"/>
                <a:gd name="T15" fmla="*/ 32 h 115"/>
                <a:gd name="T16" fmla="*/ 65 w 65"/>
                <a:gd name="T17" fmla="*/ 73 h 115"/>
                <a:gd name="T18" fmla="*/ 37 w 65"/>
                <a:gd name="T19" fmla="*/ 115 h 115"/>
                <a:gd name="T20" fmla="*/ 15 w 65"/>
                <a:gd name="T21" fmla="*/ 105 h 115"/>
                <a:gd name="T22" fmla="*/ 15 w 65"/>
                <a:gd name="T23" fmla="*/ 112 h 115"/>
                <a:gd name="T24" fmla="*/ 7 w 65"/>
                <a:gd name="T25" fmla="*/ 113 h 115"/>
                <a:gd name="T26" fmla="*/ 0 w 65"/>
                <a:gd name="T27" fmla="*/ 112 h 115"/>
                <a:gd name="T28" fmla="*/ 0 w 65"/>
                <a:gd name="T29" fmla="*/ 1 h 115"/>
                <a:gd name="T30" fmla="*/ 7 w 65"/>
                <a:gd name="T31" fmla="*/ 0 h 115"/>
                <a:gd name="T32" fmla="*/ 15 w 65"/>
                <a:gd name="T33" fmla="*/ 1 h 115"/>
                <a:gd name="T34" fmla="*/ 15 w 65"/>
                <a:gd name="T35" fmla="*/ 42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5">
                  <a:moveTo>
                    <a:pt x="31" y="45"/>
                  </a:moveTo>
                  <a:cubicBezTo>
                    <a:pt x="21" y="45"/>
                    <a:pt x="15" y="53"/>
                    <a:pt x="15" y="64"/>
                  </a:cubicBezTo>
                  <a:cubicBezTo>
                    <a:pt x="15" y="83"/>
                    <a:pt x="15" y="83"/>
                    <a:pt x="15" y="83"/>
                  </a:cubicBezTo>
                  <a:cubicBezTo>
                    <a:pt x="15" y="93"/>
                    <a:pt x="21" y="102"/>
                    <a:pt x="31" y="102"/>
                  </a:cubicBezTo>
                  <a:cubicBezTo>
                    <a:pt x="43" y="102"/>
                    <a:pt x="49" y="96"/>
                    <a:pt x="49" y="73"/>
                  </a:cubicBezTo>
                  <a:cubicBezTo>
                    <a:pt x="49" y="51"/>
                    <a:pt x="43" y="45"/>
                    <a:pt x="31" y="45"/>
                  </a:cubicBezTo>
                  <a:moveTo>
                    <a:pt x="15" y="42"/>
                  </a:moveTo>
                  <a:cubicBezTo>
                    <a:pt x="19" y="36"/>
                    <a:pt x="26" y="32"/>
                    <a:pt x="37" y="32"/>
                  </a:cubicBezTo>
                  <a:cubicBezTo>
                    <a:pt x="54" y="32"/>
                    <a:pt x="65" y="43"/>
                    <a:pt x="65" y="73"/>
                  </a:cubicBezTo>
                  <a:cubicBezTo>
                    <a:pt x="65" y="104"/>
                    <a:pt x="54" y="115"/>
                    <a:pt x="37" y="115"/>
                  </a:cubicBezTo>
                  <a:cubicBezTo>
                    <a:pt x="26" y="115"/>
                    <a:pt x="19" y="111"/>
                    <a:pt x="15" y="105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2" y="113"/>
                    <a:pt x="7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2" y="0"/>
                    <a:pt x="15" y="1"/>
                    <a:pt x="15" y="1"/>
                  </a:cubicBezTo>
                  <a:lnTo>
                    <a:pt x="15" y="4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99" name="Freeform 51"/>
            <p:cNvSpPr>
              <a:spLocks/>
            </p:cNvSpPr>
            <p:nvPr/>
          </p:nvSpPr>
          <p:spPr bwMode="auto">
            <a:xfrm>
              <a:off x="2958" y="2523"/>
              <a:ext cx="152" cy="209"/>
            </a:xfrm>
            <a:custGeom>
              <a:avLst/>
              <a:gdLst>
                <a:gd name="T0" fmla="*/ 23 w 79"/>
                <a:gd name="T1" fmla="*/ 39 h 108"/>
                <a:gd name="T2" fmla="*/ 14 w 79"/>
                <a:gd name="T3" fmla="*/ 19 h 108"/>
                <a:gd name="T4" fmla="*/ 13 w 79"/>
                <a:gd name="T5" fmla="*/ 19 h 108"/>
                <a:gd name="T6" fmla="*/ 15 w 79"/>
                <a:gd name="T7" fmla="*/ 44 h 108"/>
                <a:gd name="T8" fmla="*/ 15 w 79"/>
                <a:gd name="T9" fmla="*/ 107 h 108"/>
                <a:gd name="T10" fmla="*/ 7 w 79"/>
                <a:gd name="T11" fmla="*/ 108 h 108"/>
                <a:gd name="T12" fmla="*/ 0 w 79"/>
                <a:gd name="T13" fmla="*/ 107 h 108"/>
                <a:gd name="T14" fmla="*/ 0 w 79"/>
                <a:gd name="T15" fmla="*/ 1 h 108"/>
                <a:gd name="T16" fmla="*/ 10 w 79"/>
                <a:gd name="T17" fmla="*/ 0 h 108"/>
                <a:gd name="T18" fmla="*/ 19 w 79"/>
                <a:gd name="T19" fmla="*/ 1 h 108"/>
                <a:gd name="T20" fmla="*/ 56 w 79"/>
                <a:gd name="T21" fmla="*/ 69 h 108"/>
                <a:gd name="T22" fmla="*/ 66 w 79"/>
                <a:gd name="T23" fmla="*/ 89 h 108"/>
                <a:gd name="T24" fmla="*/ 66 w 79"/>
                <a:gd name="T25" fmla="*/ 89 h 108"/>
                <a:gd name="T26" fmla="*/ 65 w 79"/>
                <a:gd name="T27" fmla="*/ 64 h 108"/>
                <a:gd name="T28" fmla="*/ 65 w 79"/>
                <a:gd name="T29" fmla="*/ 1 h 108"/>
                <a:gd name="T30" fmla="*/ 72 w 79"/>
                <a:gd name="T31" fmla="*/ 0 h 108"/>
                <a:gd name="T32" fmla="*/ 79 w 79"/>
                <a:gd name="T33" fmla="*/ 1 h 108"/>
                <a:gd name="T34" fmla="*/ 79 w 79"/>
                <a:gd name="T35" fmla="*/ 107 h 108"/>
                <a:gd name="T36" fmla="*/ 70 w 79"/>
                <a:gd name="T37" fmla="*/ 108 h 108"/>
                <a:gd name="T38" fmla="*/ 61 w 79"/>
                <a:gd name="T39" fmla="*/ 107 h 108"/>
                <a:gd name="T40" fmla="*/ 23 w 79"/>
                <a:gd name="T41" fmla="*/ 39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9" h="108">
                  <a:moveTo>
                    <a:pt x="23" y="39"/>
                  </a:moveTo>
                  <a:cubicBezTo>
                    <a:pt x="17" y="29"/>
                    <a:pt x="14" y="19"/>
                    <a:pt x="14" y="19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9"/>
                    <a:pt x="15" y="29"/>
                    <a:pt x="15" y="44"/>
                  </a:cubicBezTo>
                  <a:cubicBezTo>
                    <a:pt x="15" y="107"/>
                    <a:pt x="15" y="107"/>
                    <a:pt x="15" y="107"/>
                  </a:cubicBezTo>
                  <a:cubicBezTo>
                    <a:pt x="15" y="107"/>
                    <a:pt x="12" y="108"/>
                    <a:pt x="7" y="108"/>
                  </a:cubicBezTo>
                  <a:cubicBezTo>
                    <a:pt x="2" y="108"/>
                    <a:pt x="0" y="107"/>
                    <a:pt x="0" y="10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10" y="0"/>
                  </a:cubicBezTo>
                  <a:cubicBezTo>
                    <a:pt x="16" y="0"/>
                    <a:pt x="19" y="1"/>
                    <a:pt x="19" y="1"/>
                  </a:cubicBezTo>
                  <a:cubicBezTo>
                    <a:pt x="56" y="69"/>
                    <a:pt x="56" y="69"/>
                    <a:pt x="56" y="69"/>
                  </a:cubicBezTo>
                  <a:cubicBezTo>
                    <a:pt x="62" y="79"/>
                    <a:pt x="66" y="89"/>
                    <a:pt x="66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6" y="89"/>
                    <a:pt x="65" y="78"/>
                    <a:pt x="65" y="64"/>
                  </a:cubicBezTo>
                  <a:cubicBezTo>
                    <a:pt x="65" y="1"/>
                    <a:pt x="65" y="1"/>
                    <a:pt x="65" y="1"/>
                  </a:cubicBezTo>
                  <a:cubicBezTo>
                    <a:pt x="65" y="1"/>
                    <a:pt x="67" y="0"/>
                    <a:pt x="72" y="0"/>
                  </a:cubicBezTo>
                  <a:cubicBezTo>
                    <a:pt x="77" y="0"/>
                    <a:pt x="79" y="1"/>
                    <a:pt x="79" y="1"/>
                  </a:cubicBezTo>
                  <a:cubicBezTo>
                    <a:pt x="79" y="107"/>
                    <a:pt x="79" y="107"/>
                    <a:pt x="79" y="107"/>
                  </a:cubicBezTo>
                  <a:cubicBezTo>
                    <a:pt x="79" y="107"/>
                    <a:pt x="76" y="108"/>
                    <a:pt x="70" y="108"/>
                  </a:cubicBezTo>
                  <a:cubicBezTo>
                    <a:pt x="64" y="108"/>
                    <a:pt x="61" y="107"/>
                    <a:pt x="61" y="107"/>
                  </a:cubicBezTo>
                  <a:lnTo>
                    <a:pt x="23" y="39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0" name="Freeform 52"/>
            <p:cNvSpPr>
              <a:spLocks noEditPoints="1"/>
            </p:cNvSpPr>
            <p:nvPr/>
          </p:nvSpPr>
          <p:spPr bwMode="auto">
            <a:xfrm>
              <a:off x="3159" y="2519"/>
              <a:ext cx="29" cy="213"/>
            </a:xfrm>
            <a:custGeom>
              <a:avLst/>
              <a:gdLst>
                <a:gd name="T0" fmla="*/ 15 w 15"/>
                <a:gd name="T1" fmla="*/ 109 h 110"/>
                <a:gd name="T2" fmla="*/ 7 w 15"/>
                <a:gd name="T3" fmla="*/ 110 h 110"/>
                <a:gd name="T4" fmla="*/ 0 w 15"/>
                <a:gd name="T5" fmla="*/ 109 h 110"/>
                <a:gd name="T6" fmla="*/ 0 w 15"/>
                <a:gd name="T7" fmla="*/ 32 h 110"/>
                <a:gd name="T8" fmla="*/ 7 w 15"/>
                <a:gd name="T9" fmla="*/ 31 h 110"/>
                <a:gd name="T10" fmla="*/ 15 w 15"/>
                <a:gd name="T11" fmla="*/ 32 h 110"/>
                <a:gd name="T12" fmla="*/ 15 w 15"/>
                <a:gd name="T13" fmla="*/ 109 h 110"/>
                <a:gd name="T14" fmla="*/ 15 w 15"/>
                <a:gd name="T15" fmla="*/ 16 h 110"/>
                <a:gd name="T16" fmla="*/ 7 w 15"/>
                <a:gd name="T17" fmla="*/ 17 h 110"/>
                <a:gd name="T18" fmla="*/ 0 w 15"/>
                <a:gd name="T19" fmla="*/ 16 h 110"/>
                <a:gd name="T20" fmla="*/ 0 w 15"/>
                <a:gd name="T21" fmla="*/ 1 h 110"/>
                <a:gd name="T22" fmla="*/ 7 w 15"/>
                <a:gd name="T23" fmla="*/ 0 h 110"/>
                <a:gd name="T24" fmla="*/ 15 w 15"/>
                <a:gd name="T25" fmla="*/ 1 h 110"/>
                <a:gd name="T26" fmla="*/ 15 w 15"/>
                <a:gd name="T27" fmla="*/ 16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" h="110">
                  <a:moveTo>
                    <a:pt x="15" y="109"/>
                  </a:moveTo>
                  <a:cubicBezTo>
                    <a:pt x="15" y="109"/>
                    <a:pt x="12" y="110"/>
                    <a:pt x="7" y="110"/>
                  </a:cubicBezTo>
                  <a:cubicBezTo>
                    <a:pt x="2" y="110"/>
                    <a:pt x="0" y="109"/>
                    <a:pt x="0" y="109"/>
                  </a:cubicBezTo>
                  <a:cubicBezTo>
                    <a:pt x="0" y="32"/>
                    <a:pt x="0" y="32"/>
                    <a:pt x="0" y="32"/>
                  </a:cubicBezTo>
                  <a:cubicBezTo>
                    <a:pt x="0" y="32"/>
                    <a:pt x="2" y="31"/>
                    <a:pt x="7" y="31"/>
                  </a:cubicBezTo>
                  <a:cubicBezTo>
                    <a:pt x="12" y="31"/>
                    <a:pt x="15" y="32"/>
                    <a:pt x="15" y="32"/>
                  </a:cubicBezTo>
                  <a:lnTo>
                    <a:pt x="15" y="109"/>
                  </a:lnTo>
                  <a:close/>
                  <a:moveTo>
                    <a:pt x="15" y="16"/>
                  </a:moveTo>
                  <a:cubicBezTo>
                    <a:pt x="15" y="16"/>
                    <a:pt x="13" y="17"/>
                    <a:pt x="7" y="17"/>
                  </a:cubicBezTo>
                  <a:cubicBezTo>
                    <a:pt x="2" y="17"/>
                    <a:pt x="0" y="16"/>
                    <a:pt x="0" y="16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7" y="0"/>
                  </a:cubicBezTo>
                  <a:cubicBezTo>
                    <a:pt x="13" y="0"/>
                    <a:pt x="15" y="1"/>
                    <a:pt x="15" y="1"/>
                  </a:cubicBezTo>
                  <a:lnTo>
                    <a:pt x="15" y="1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1" name="Freeform 53"/>
            <p:cNvSpPr>
              <a:spLocks noEditPoints="1"/>
            </p:cNvSpPr>
            <p:nvPr/>
          </p:nvSpPr>
          <p:spPr bwMode="auto">
            <a:xfrm>
              <a:off x="3224" y="2576"/>
              <a:ext cx="122" cy="160"/>
            </a:xfrm>
            <a:custGeom>
              <a:avLst/>
              <a:gdLst>
                <a:gd name="T0" fmla="*/ 33 w 63"/>
                <a:gd name="T1" fmla="*/ 12 h 83"/>
                <a:gd name="T2" fmla="*/ 15 w 63"/>
                <a:gd name="T3" fmla="*/ 36 h 83"/>
                <a:gd name="T4" fmla="*/ 48 w 63"/>
                <a:gd name="T5" fmla="*/ 36 h 83"/>
                <a:gd name="T6" fmla="*/ 48 w 63"/>
                <a:gd name="T7" fmla="*/ 29 h 83"/>
                <a:gd name="T8" fmla="*/ 33 w 63"/>
                <a:gd name="T9" fmla="*/ 12 h 83"/>
                <a:gd name="T10" fmla="*/ 15 w 63"/>
                <a:gd name="T11" fmla="*/ 46 h 83"/>
                <a:gd name="T12" fmla="*/ 36 w 63"/>
                <a:gd name="T13" fmla="*/ 70 h 83"/>
                <a:gd name="T14" fmla="*/ 54 w 63"/>
                <a:gd name="T15" fmla="*/ 66 h 83"/>
                <a:gd name="T16" fmla="*/ 59 w 63"/>
                <a:gd name="T17" fmla="*/ 76 h 83"/>
                <a:gd name="T18" fmla="*/ 34 w 63"/>
                <a:gd name="T19" fmla="*/ 83 h 83"/>
                <a:gd name="T20" fmla="*/ 0 w 63"/>
                <a:gd name="T21" fmla="*/ 41 h 83"/>
                <a:gd name="T22" fmla="*/ 33 w 63"/>
                <a:gd name="T23" fmla="*/ 0 h 83"/>
                <a:gd name="T24" fmla="*/ 63 w 63"/>
                <a:gd name="T25" fmla="*/ 31 h 83"/>
                <a:gd name="T26" fmla="*/ 62 w 63"/>
                <a:gd name="T27" fmla="*/ 46 h 83"/>
                <a:gd name="T28" fmla="*/ 15 w 63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3" h="83">
                  <a:moveTo>
                    <a:pt x="33" y="12"/>
                  </a:moveTo>
                  <a:cubicBezTo>
                    <a:pt x="23" y="12"/>
                    <a:pt x="17" y="19"/>
                    <a:pt x="15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8" y="32"/>
                    <a:pt x="48" y="29"/>
                  </a:cubicBezTo>
                  <a:cubicBezTo>
                    <a:pt x="48" y="20"/>
                    <a:pt x="44" y="12"/>
                    <a:pt x="33" y="12"/>
                  </a:cubicBezTo>
                  <a:moveTo>
                    <a:pt x="15" y="46"/>
                  </a:moveTo>
                  <a:cubicBezTo>
                    <a:pt x="17" y="64"/>
                    <a:pt x="24" y="70"/>
                    <a:pt x="36" y="70"/>
                  </a:cubicBezTo>
                  <a:cubicBezTo>
                    <a:pt x="47" y="70"/>
                    <a:pt x="54" y="66"/>
                    <a:pt x="54" y="66"/>
                  </a:cubicBezTo>
                  <a:cubicBezTo>
                    <a:pt x="57" y="68"/>
                    <a:pt x="59" y="72"/>
                    <a:pt x="59" y="76"/>
                  </a:cubicBezTo>
                  <a:cubicBezTo>
                    <a:pt x="59" y="76"/>
                    <a:pt x="50" y="83"/>
                    <a:pt x="34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3" y="0"/>
                    <a:pt x="33" y="0"/>
                  </a:cubicBezTo>
                  <a:cubicBezTo>
                    <a:pt x="52" y="0"/>
                    <a:pt x="63" y="11"/>
                    <a:pt x="63" y="31"/>
                  </a:cubicBezTo>
                  <a:cubicBezTo>
                    <a:pt x="63" y="40"/>
                    <a:pt x="62" y="46"/>
                    <a:pt x="62" y="46"/>
                  </a:cubicBezTo>
                  <a:lnTo>
                    <a:pt x="15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2" name="Freeform 54"/>
            <p:cNvSpPr>
              <a:spLocks noEditPoints="1"/>
            </p:cNvSpPr>
            <p:nvPr/>
          </p:nvSpPr>
          <p:spPr bwMode="auto">
            <a:xfrm>
              <a:off x="3381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50 w 65"/>
                <a:gd name="T9" fmla="*/ 42 h 116"/>
                <a:gd name="T10" fmla="*/ 31 w 65"/>
                <a:gd name="T11" fmla="*/ 13 h 116"/>
                <a:gd name="T12" fmla="*/ 37 w 65"/>
                <a:gd name="T13" fmla="*/ 0 h 116"/>
                <a:gd name="T14" fmla="*/ 65 w 65"/>
                <a:gd name="T15" fmla="*/ 42 h 116"/>
                <a:gd name="T16" fmla="*/ 37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7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50" y="64"/>
                    <a:pt x="50" y="42"/>
                  </a:cubicBezTo>
                  <a:cubicBezTo>
                    <a:pt x="50" y="19"/>
                    <a:pt x="43" y="13"/>
                    <a:pt x="31" y="13"/>
                  </a:cubicBezTo>
                  <a:moveTo>
                    <a:pt x="37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7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7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3" name="Freeform 55"/>
            <p:cNvSpPr>
              <a:spLocks noEditPoints="1"/>
            </p:cNvSpPr>
            <p:nvPr/>
          </p:nvSpPr>
          <p:spPr bwMode="auto">
            <a:xfrm>
              <a:off x="3535" y="2576"/>
              <a:ext cx="124" cy="160"/>
            </a:xfrm>
            <a:custGeom>
              <a:avLst/>
              <a:gdLst>
                <a:gd name="T0" fmla="*/ 34 w 64"/>
                <a:gd name="T1" fmla="*/ 12 h 83"/>
                <a:gd name="T2" fmla="*/ 16 w 64"/>
                <a:gd name="T3" fmla="*/ 36 h 83"/>
                <a:gd name="T4" fmla="*/ 48 w 64"/>
                <a:gd name="T5" fmla="*/ 36 h 83"/>
                <a:gd name="T6" fmla="*/ 49 w 64"/>
                <a:gd name="T7" fmla="*/ 29 h 83"/>
                <a:gd name="T8" fmla="*/ 34 w 64"/>
                <a:gd name="T9" fmla="*/ 12 h 83"/>
                <a:gd name="T10" fmla="*/ 16 w 64"/>
                <a:gd name="T11" fmla="*/ 46 h 83"/>
                <a:gd name="T12" fmla="*/ 37 w 64"/>
                <a:gd name="T13" fmla="*/ 70 h 83"/>
                <a:gd name="T14" fmla="*/ 55 w 64"/>
                <a:gd name="T15" fmla="*/ 66 h 83"/>
                <a:gd name="T16" fmla="*/ 60 w 64"/>
                <a:gd name="T17" fmla="*/ 76 h 83"/>
                <a:gd name="T18" fmla="*/ 35 w 64"/>
                <a:gd name="T19" fmla="*/ 83 h 83"/>
                <a:gd name="T20" fmla="*/ 0 w 64"/>
                <a:gd name="T21" fmla="*/ 41 h 83"/>
                <a:gd name="T22" fmla="*/ 34 w 64"/>
                <a:gd name="T23" fmla="*/ 0 h 83"/>
                <a:gd name="T24" fmla="*/ 64 w 64"/>
                <a:gd name="T25" fmla="*/ 31 h 83"/>
                <a:gd name="T26" fmla="*/ 62 w 64"/>
                <a:gd name="T27" fmla="*/ 46 h 83"/>
                <a:gd name="T28" fmla="*/ 16 w 64"/>
                <a:gd name="T29" fmla="*/ 46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64" h="83">
                  <a:moveTo>
                    <a:pt x="34" y="12"/>
                  </a:moveTo>
                  <a:cubicBezTo>
                    <a:pt x="24" y="12"/>
                    <a:pt x="17" y="19"/>
                    <a:pt x="16" y="36"/>
                  </a:cubicBezTo>
                  <a:cubicBezTo>
                    <a:pt x="48" y="36"/>
                    <a:pt x="48" y="36"/>
                    <a:pt x="48" y="36"/>
                  </a:cubicBezTo>
                  <a:cubicBezTo>
                    <a:pt x="48" y="34"/>
                    <a:pt x="49" y="32"/>
                    <a:pt x="49" y="29"/>
                  </a:cubicBezTo>
                  <a:cubicBezTo>
                    <a:pt x="49" y="20"/>
                    <a:pt x="45" y="12"/>
                    <a:pt x="34" y="12"/>
                  </a:cubicBezTo>
                  <a:moveTo>
                    <a:pt x="16" y="46"/>
                  </a:moveTo>
                  <a:cubicBezTo>
                    <a:pt x="17" y="64"/>
                    <a:pt x="24" y="70"/>
                    <a:pt x="37" y="70"/>
                  </a:cubicBezTo>
                  <a:cubicBezTo>
                    <a:pt x="48" y="70"/>
                    <a:pt x="55" y="66"/>
                    <a:pt x="55" y="66"/>
                  </a:cubicBezTo>
                  <a:cubicBezTo>
                    <a:pt x="57" y="68"/>
                    <a:pt x="59" y="72"/>
                    <a:pt x="60" y="76"/>
                  </a:cubicBezTo>
                  <a:cubicBezTo>
                    <a:pt x="60" y="76"/>
                    <a:pt x="51" y="83"/>
                    <a:pt x="35" y="83"/>
                  </a:cubicBezTo>
                  <a:cubicBezTo>
                    <a:pt x="11" y="83"/>
                    <a:pt x="0" y="68"/>
                    <a:pt x="0" y="41"/>
                  </a:cubicBezTo>
                  <a:cubicBezTo>
                    <a:pt x="0" y="13"/>
                    <a:pt x="14" y="0"/>
                    <a:pt x="34" y="0"/>
                  </a:cubicBezTo>
                  <a:cubicBezTo>
                    <a:pt x="53" y="0"/>
                    <a:pt x="64" y="11"/>
                    <a:pt x="64" y="31"/>
                  </a:cubicBezTo>
                  <a:cubicBezTo>
                    <a:pt x="64" y="40"/>
                    <a:pt x="62" y="46"/>
                    <a:pt x="62" y="46"/>
                  </a:cubicBezTo>
                  <a:lnTo>
                    <a:pt x="16" y="46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4" name="Freeform 56"/>
            <p:cNvSpPr>
              <a:spLocks/>
            </p:cNvSpPr>
            <p:nvPr/>
          </p:nvSpPr>
          <p:spPr bwMode="auto">
            <a:xfrm>
              <a:off x="3678" y="2514"/>
              <a:ext cx="87" cy="218"/>
            </a:xfrm>
            <a:custGeom>
              <a:avLst/>
              <a:gdLst>
                <a:gd name="T0" fmla="*/ 22 w 45"/>
                <a:gd name="T1" fmla="*/ 0 h 113"/>
                <a:gd name="T2" fmla="*/ 30 w 45"/>
                <a:gd name="T3" fmla="*/ 1 h 113"/>
                <a:gd name="T4" fmla="*/ 30 w 45"/>
                <a:gd name="T5" fmla="*/ 43 h 113"/>
                <a:gd name="T6" fmla="*/ 40 w 45"/>
                <a:gd name="T7" fmla="*/ 37 h 113"/>
                <a:gd name="T8" fmla="*/ 43 w 45"/>
                <a:gd name="T9" fmla="*/ 40 h 113"/>
                <a:gd name="T10" fmla="*/ 45 w 45"/>
                <a:gd name="T11" fmla="*/ 45 h 113"/>
                <a:gd name="T12" fmla="*/ 30 w 45"/>
                <a:gd name="T13" fmla="*/ 54 h 113"/>
                <a:gd name="T14" fmla="*/ 30 w 45"/>
                <a:gd name="T15" fmla="*/ 112 h 113"/>
                <a:gd name="T16" fmla="*/ 22 w 45"/>
                <a:gd name="T17" fmla="*/ 113 h 113"/>
                <a:gd name="T18" fmla="*/ 15 w 45"/>
                <a:gd name="T19" fmla="*/ 112 h 113"/>
                <a:gd name="T20" fmla="*/ 15 w 45"/>
                <a:gd name="T21" fmla="*/ 62 h 113"/>
                <a:gd name="T22" fmla="*/ 5 w 45"/>
                <a:gd name="T23" fmla="*/ 68 h 113"/>
                <a:gd name="T24" fmla="*/ 2 w 45"/>
                <a:gd name="T25" fmla="*/ 65 h 113"/>
                <a:gd name="T26" fmla="*/ 0 w 45"/>
                <a:gd name="T27" fmla="*/ 60 h 113"/>
                <a:gd name="T28" fmla="*/ 15 w 45"/>
                <a:gd name="T29" fmla="*/ 52 h 113"/>
                <a:gd name="T30" fmla="*/ 15 w 45"/>
                <a:gd name="T31" fmla="*/ 1 h 113"/>
                <a:gd name="T32" fmla="*/ 22 w 45"/>
                <a:gd name="T3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5" h="113">
                  <a:moveTo>
                    <a:pt x="22" y="0"/>
                  </a:moveTo>
                  <a:cubicBezTo>
                    <a:pt x="27" y="0"/>
                    <a:pt x="30" y="1"/>
                    <a:pt x="30" y="1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40" y="37"/>
                    <a:pt x="40" y="37"/>
                    <a:pt x="40" y="37"/>
                  </a:cubicBezTo>
                  <a:cubicBezTo>
                    <a:pt x="41" y="37"/>
                    <a:pt x="42" y="38"/>
                    <a:pt x="43" y="40"/>
                  </a:cubicBezTo>
                  <a:cubicBezTo>
                    <a:pt x="45" y="43"/>
                    <a:pt x="45" y="45"/>
                    <a:pt x="45" y="45"/>
                  </a:cubicBezTo>
                  <a:cubicBezTo>
                    <a:pt x="30" y="54"/>
                    <a:pt x="30" y="54"/>
                    <a:pt x="30" y="54"/>
                  </a:cubicBezTo>
                  <a:cubicBezTo>
                    <a:pt x="30" y="112"/>
                    <a:pt x="30" y="112"/>
                    <a:pt x="30" y="112"/>
                  </a:cubicBezTo>
                  <a:cubicBezTo>
                    <a:pt x="30" y="112"/>
                    <a:pt x="27" y="113"/>
                    <a:pt x="22" y="113"/>
                  </a:cubicBezTo>
                  <a:cubicBezTo>
                    <a:pt x="17" y="113"/>
                    <a:pt x="15" y="112"/>
                    <a:pt x="15" y="112"/>
                  </a:cubicBezTo>
                  <a:cubicBezTo>
                    <a:pt x="15" y="62"/>
                    <a:pt x="15" y="62"/>
                    <a:pt x="15" y="62"/>
                  </a:cubicBezTo>
                  <a:cubicBezTo>
                    <a:pt x="5" y="68"/>
                    <a:pt x="5" y="68"/>
                    <a:pt x="5" y="68"/>
                  </a:cubicBezTo>
                  <a:cubicBezTo>
                    <a:pt x="4" y="68"/>
                    <a:pt x="3" y="67"/>
                    <a:pt x="2" y="65"/>
                  </a:cubicBezTo>
                  <a:cubicBezTo>
                    <a:pt x="0" y="62"/>
                    <a:pt x="0" y="60"/>
                    <a:pt x="0" y="60"/>
                  </a:cubicBezTo>
                  <a:cubicBezTo>
                    <a:pt x="15" y="52"/>
                    <a:pt x="15" y="52"/>
                    <a:pt x="15" y="52"/>
                  </a:cubicBezTo>
                  <a:cubicBezTo>
                    <a:pt x="15" y="1"/>
                    <a:pt x="15" y="1"/>
                    <a:pt x="15" y="1"/>
                  </a:cubicBezTo>
                  <a:cubicBezTo>
                    <a:pt x="15" y="1"/>
                    <a:pt x="17" y="0"/>
                    <a:pt x="2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5" name="Freeform 57"/>
            <p:cNvSpPr>
              <a:spLocks/>
            </p:cNvSpPr>
            <p:nvPr/>
          </p:nvSpPr>
          <p:spPr bwMode="auto">
            <a:xfrm>
              <a:off x="3792" y="2576"/>
              <a:ext cx="119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6 w 62"/>
                <a:gd name="T5" fmla="*/ 80 h 81"/>
                <a:gd name="T6" fmla="*/ 46 w 62"/>
                <a:gd name="T7" fmla="*/ 26 h 81"/>
                <a:gd name="T8" fmla="*/ 32 w 62"/>
                <a:gd name="T9" fmla="*/ 13 h 81"/>
                <a:gd name="T10" fmla="*/ 15 w 62"/>
                <a:gd name="T11" fmla="*/ 22 h 81"/>
                <a:gd name="T12" fmla="*/ 15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5 w 62"/>
                <a:gd name="T23" fmla="*/ 3 h 81"/>
                <a:gd name="T24" fmla="*/ 15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6" y="80"/>
                    <a:pt x="46" y="80"/>
                  </a:cubicBezTo>
                  <a:cubicBezTo>
                    <a:pt x="46" y="26"/>
                    <a:pt x="46" y="26"/>
                    <a:pt x="46" y="26"/>
                  </a:cubicBezTo>
                  <a:cubicBezTo>
                    <a:pt x="46" y="17"/>
                    <a:pt x="42" y="13"/>
                    <a:pt x="32" y="13"/>
                  </a:cubicBezTo>
                  <a:cubicBezTo>
                    <a:pt x="26" y="13"/>
                    <a:pt x="19" y="16"/>
                    <a:pt x="15" y="22"/>
                  </a:cubicBezTo>
                  <a:cubicBezTo>
                    <a:pt x="15" y="80"/>
                    <a:pt x="15" y="80"/>
                    <a:pt x="15" y="80"/>
                  </a:cubicBezTo>
                  <a:cubicBezTo>
                    <a:pt x="15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6" name="Freeform 58"/>
            <p:cNvSpPr>
              <a:spLocks noEditPoints="1"/>
            </p:cNvSpPr>
            <p:nvPr/>
          </p:nvSpPr>
          <p:spPr bwMode="auto">
            <a:xfrm>
              <a:off x="3946" y="2576"/>
              <a:ext cx="130" cy="160"/>
            </a:xfrm>
            <a:custGeom>
              <a:avLst/>
              <a:gdLst>
                <a:gd name="T0" fmla="*/ 33 w 67"/>
                <a:gd name="T1" fmla="*/ 12 h 83"/>
                <a:gd name="T2" fmla="*/ 15 w 67"/>
                <a:gd name="T3" fmla="*/ 42 h 83"/>
                <a:gd name="T4" fmla="*/ 33 w 67"/>
                <a:gd name="T5" fmla="*/ 71 h 83"/>
                <a:gd name="T6" fmla="*/ 51 w 67"/>
                <a:gd name="T7" fmla="*/ 42 h 83"/>
                <a:gd name="T8" fmla="*/ 33 w 67"/>
                <a:gd name="T9" fmla="*/ 12 h 83"/>
                <a:gd name="T10" fmla="*/ 33 w 67"/>
                <a:gd name="T11" fmla="*/ 0 h 83"/>
                <a:gd name="T12" fmla="*/ 67 w 67"/>
                <a:gd name="T13" fmla="*/ 42 h 83"/>
                <a:gd name="T14" fmla="*/ 33 w 67"/>
                <a:gd name="T15" fmla="*/ 83 h 83"/>
                <a:gd name="T16" fmla="*/ 0 w 67"/>
                <a:gd name="T17" fmla="*/ 42 h 83"/>
                <a:gd name="T18" fmla="*/ 33 w 67"/>
                <a:gd name="T1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83">
                  <a:moveTo>
                    <a:pt x="33" y="12"/>
                  </a:moveTo>
                  <a:cubicBezTo>
                    <a:pt x="22" y="12"/>
                    <a:pt x="15" y="18"/>
                    <a:pt x="15" y="42"/>
                  </a:cubicBezTo>
                  <a:cubicBezTo>
                    <a:pt x="15" y="65"/>
                    <a:pt x="22" y="71"/>
                    <a:pt x="33" y="71"/>
                  </a:cubicBezTo>
                  <a:cubicBezTo>
                    <a:pt x="44" y="71"/>
                    <a:pt x="51" y="65"/>
                    <a:pt x="51" y="42"/>
                  </a:cubicBezTo>
                  <a:cubicBezTo>
                    <a:pt x="51" y="18"/>
                    <a:pt x="44" y="12"/>
                    <a:pt x="33" y="12"/>
                  </a:cubicBezTo>
                  <a:moveTo>
                    <a:pt x="33" y="0"/>
                  </a:moveTo>
                  <a:cubicBezTo>
                    <a:pt x="54" y="0"/>
                    <a:pt x="67" y="12"/>
                    <a:pt x="67" y="42"/>
                  </a:cubicBezTo>
                  <a:cubicBezTo>
                    <a:pt x="67" y="71"/>
                    <a:pt x="54" y="83"/>
                    <a:pt x="33" y="83"/>
                  </a:cubicBezTo>
                  <a:cubicBezTo>
                    <a:pt x="12" y="83"/>
                    <a:pt x="0" y="71"/>
                    <a:pt x="0" y="42"/>
                  </a:cubicBezTo>
                  <a:cubicBezTo>
                    <a:pt x="0" y="12"/>
                    <a:pt x="12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7" name="Freeform 59"/>
            <p:cNvSpPr>
              <a:spLocks/>
            </p:cNvSpPr>
            <p:nvPr/>
          </p:nvSpPr>
          <p:spPr bwMode="auto">
            <a:xfrm>
              <a:off x="4103" y="2576"/>
              <a:ext cx="104" cy="160"/>
            </a:xfrm>
            <a:custGeom>
              <a:avLst/>
              <a:gdLst>
                <a:gd name="T0" fmla="*/ 29 w 54"/>
                <a:gd name="T1" fmla="*/ 0 h 83"/>
                <a:gd name="T2" fmla="*/ 50 w 54"/>
                <a:gd name="T3" fmla="*/ 4 h 83"/>
                <a:gd name="T4" fmla="*/ 46 w 54"/>
                <a:gd name="T5" fmla="*/ 15 h 83"/>
                <a:gd name="T6" fmla="*/ 31 w 54"/>
                <a:gd name="T7" fmla="*/ 13 h 83"/>
                <a:gd name="T8" fmla="*/ 15 w 54"/>
                <a:gd name="T9" fmla="*/ 24 h 83"/>
                <a:gd name="T10" fmla="*/ 34 w 54"/>
                <a:gd name="T11" fmla="*/ 36 h 83"/>
                <a:gd name="T12" fmla="*/ 54 w 54"/>
                <a:gd name="T13" fmla="*/ 59 h 83"/>
                <a:gd name="T14" fmla="*/ 26 w 54"/>
                <a:gd name="T15" fmla="*/ 83 h 83"/>
                <a:gd name="T16" fmla="*/ 0 w 54"/>
                <a:gd name="T17" fmla="*/ 77 h 83"/>
                <a:gd name="T18" fmla="*/ 5 w 54"/>
                <a:gd name="T19" fmla="*/ 66 h 83"/>
                <a:gd name="T20" fmla="*/ 25 w 54"/>
                <a:gd name="T21" fmla="*/ 70 h 83"/>
                <a:gd name="T22" fmla="*/ 39 w 54"/>
                <a:gd name="T23" fmla="*/ 59 h 83"/>
                <a:gd name="T24" fmla="*/ 22 w 54"/>
                <a:gd name="T25" fmla="*/ 46 h 83"/>
                <a:gd name="T26" fmla="*/ 1 w 54"/>
                <a:gd name="T27" fmla="*/ 24 h 83"/>
                <a:gd name="T28" fmla="*/ 29 w 54"/>
                <a:gd name="T2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4" h="83">
                  <a:moveTo>
                    <a:pt x="29" y="0"/>
                  </a:moveTo>
                  <a:cubicBezTo>
                    <a:pt x="44" y="0"/>
                    <a:pt x="50" y="4"/>
                    <a:pt x="50" y="4"/>
                  </a:cubicBezTo>
                  <a:cubicBezTo>
                    <a:pt x="50" y="8"/>
                    <a:pt x="49" y="13"/>
                    <a:pt x="46" y="15"/>
                  </a:cubicBezTo>
                  <a:cubicBezTo>
                    <a:pt x="46" y="15"/>
                    <a:pt x="39" y="13"/>
                    <a:pt x="31" y="13"/>
                  </a:cubicBezTo>
                  <a:cubicBezTo>
                    <a:pt x="20" y="13"/>
                    <a:pt x="15" y="17"/>
                    <a:pt x="15" y="24"/>
                  </a:cubicBezTo>
                  <a:cubicBezTo>
                    <a:pt x="15" y="31"/>
                    <a:pt x="25" y="33"/>
                    <a:pt x="34" y="36"/>
                  </a:cubicBezTo>
                  <a:cubicBezTo>
                    <a:pt x="44" y="39"/>
                    <a:pt x="54" y="44"/>
                    <a:pt x="54" y="59"/>
                  </a:cubicBezTo>
                  <a:cubicBezTo>
                    <a:pt x="54" y="74"/>
                    <a:pt x="45" y="83"/>
                    <a:pt x="26" y="83"/>
                  </a:cubicBezTo>
                  <a:cubicBezTo>
                    <a:pt x="10" y="83"/>
                    <a:pt x="0" y="77"/>
                    <a:pt x="0" y="77"/>
                  </a:cubicBezTo>
                  <a:cubicBezTo>
                    <a:pt x="0" y="73"/>
                    <a:pt x="2" y="69"/>
                    <a:pt x="5" y="66"/>
                  </a:cubicBezTo>
                  <a:cubicBezTo>
                    <a:pt x="5" y="66"/>
                    <a:pt x="14" y="70"/>
                    <a:pt x="25" y="70"/>
                  </a:cubicBezTo>
                  <a:cubicBezTo>
                    <a:pt x="34" y="70"/>
                    <a:pt x="39" y="67"/>
                    <a:pt x="39" y="59"/>
                  </a:cubicBezTo>
                  <a:cubicBezTo>
                    <a:pt x="39" y="51"/>
                    <a:pt x="31" y="49"/>
                    <a:pt x="22" y="46"/>
                  </a:cubicBezTo>
                  <a:cubicBezTo>
                    <a:pt x="12" y="43"/>
                    <a:pt x="1" y="39"/>
                    <a:pt x="1" y="24"/>
                  </a:cubicBezTo>
                  <a:cubicBezTo>
                    <a:pt x="1" y="10"/>
                    <a:pt x="10" y="0"/>
                    <a:pt x="29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8" name="Freeform 60"/>
            <p:cNvSpPr>
              <a:spLocks noEditPoints="1"/>
            </p:cNvSpPr>
            <p:nvPr/>
          </p:nvSpPr>
          <p:spPr bwMode="auto">
            <a:xfrm>
              <a:off x="4242" y="2576"/>
              <a:ext cx="125" cy="224"/>
            </a:xfrm>
            <a:custGeom>
              <a:avLst/>
              <a:gdLst>
                <a:gd name="T0" fmla="*/ 31 w 65"/>
                <a:gd name="T1" fmla="*/ 13 h 116"/>
                <a:gd name="T2" fmla="*/ 15 w 65"/>
                <a:gd name="T3" fmla="*/ 32 h 116"/>
                <a:gd name="T4" fmla="*/ 15 w 65"/>
                <a:gd name="T5" fmla="*/ 51 h 116"/>
                <a:gd name="T6" fmla="*/ 31 w 65"/>
                <a:gd name="T7" fmla="*/ 70 h 116"/>
                <a:gd name="T8" fmla="*/ 49 w 65"/>
                <a:gd name="T9" fmla="*/ 42 h 116"/>
                <a:gd name="T10" fmla="*/ 31 w 65"/>
                <a:gd name="T11" fmla="*/ 13 h 116"/>
                <a:gd name="T12" fmla="*/ 36 w 65"/>
                <a:gd name="T13" fmla="*/ 0 h 116"/>
                <a:gd name="T14" fmla="*/ 65 w 65"/>
                <a:gd name="T15" fmla="*/ 42 h 116"/>
                <a:gd name="T16" fmla="*/ 36 w 65"/>
                <a:gd name="T17" fmla="*/ 83 h 116"/>
                <a:gd name="T18" fmla="*/ 15 w 65"/>
                <a:gd name="T19" fmla="*/ 73 h 116"/>
                <a:gd name="T20" fmla="*/ 15 w 65"/>
                <a:gd name="T21" fmla="*/ 115 h 116"/>
                <a:gd name="T22" fmla="*/ 7 w 65"/>
                <a:gd name="T23" fmla="*/ 116 h 116"/>
                <a:gd name="T24" fmla="*/ 0 w 65"/>
                <a:gd name="T25" fmla="*/ 115 h 116"/>
                <a:gd name="T26" fmla="*/ 0 w 65"/>
                <a:gd name="T27" fmla="*/ 3 h 116"/>
                <a:gd name="T28" fmla="*/ 7 w 65"/>
                <a:gd name="T29" fmla="*/ 2 h 116"/>
                <a:gd name="T30" fmla="*/ 15 w 65"/>
                <a:gd name="T31" fmla="*/ 3 h 116"/>
                <a:gd name="T32" fmla="*/ 15 w 65"/>
                <a:gd name="T33" fmla="*/ 10 h 116"/>
                <a:gd name="T34" fmla="*/ 36 w 65"/>
                <a:gd name="T3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65" h="116">
                  <a:moveTo>
                    <a:pt x="31" y="13"/>
                  </a:moveTo>
                  <a:cubicBezTo>
                    <a:pt x="21" y="13"/>
                    <a:pt x="15" y="22"/>
                    <a:pt x="15" y="32"/>
                  </a:cubicBezTo>
                  <a:cubicBezTo>
                    <a:pt x="15" y="51"/>
                    <a:pt x="15" y="51"/>
                    <a:pt x="15" y="51"/>
                  </a:cubicBezTo>
                  <a:cubicBezTo>
                    <a:pt x="15" y="62"/>
                    <a:pt x="21" y="70"/>
                    <a:pt x="31" y="70"/>
                  </a:cubicBezTo>
                  <a:cubicBezTo>
                    <a:pt x="43" y="70"/>
                    <a:pt x="49" y="64"/>
                    <a:pt x="49" y="42"/>
                  </a:cubicBezTo>
                  <a:cubicBezTo>
                    <a:pt x="49" y="19"/>
                    <a:pt x="43" y="13"/>
                    <a:pt x="31" y="13"/>
                  </a:cubicBezTo>
                  <a:moveTo>
                    <a:pt x="36" y="0"/>
                  </a:moveTo>
                  <a:cubicBezTo>
                    <a:pt x="54" y="0"/>
                    <a:pt x="65" y="11"/>
                    <a:pt x="65" y="42"/>
                  </a:cubicBezTo>
                  <a:cubicBezTo>
                    <a:pt x="65" y="72"/>
                    <a:pt x="54" y="83"/>
                    <a:pt x="36" y="83"/>
                  </a:cubicBezTo>
                  <a:cubicBezTo>
                    <a:pt x="26" y="83"/>
                    <a:pt x="19" y="79"/>
                    <a:pt x="15" y="73"/>
                  </a:cubicBezTo>
                  <a:cubicBezTo>
                    <a:pt x="15" y="115"/>
                    <a:pt x="15" y="115"/>
                    <a:pt x="15" y="115"/>
                  </a:cubicBezTo>
                  <a:cubicBezTo>
                    <a:pt x="15" y="115"/>
                    <a:pt x="12" y="116"/>
                    <a:pt x="7" y="116"/>
                  </a:cubicBezTo>
                  <a:cubicBezTo>
                    <a:pt x="2" y="116"/>
                    <a:pt x="0" y="115"/>
                    <a:pt x="0" y="115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2" y="2"/>
                    <a:pt x="7" y="2"/>
                  </a:cubicBezTo>
                  <a:cubicBezTo>
                    <a:pt x="12" y="2"/>
                    <a:pt x="15" y="3"/>
                    <a:pt x="15" y="3"/>
                  </a:cubicBezTo>
                  <a:cubicBezTo>
                    <a:pt x="15" y="10"/>
                    <a:pt x="15" y="10"/>
                    <a:pt x="15" y="10"/>
                  </a:cubicBezTo>
                  <a:cubicBezTo>
                    <a:pt x="19" y="4"/>
                    <a:pt x="26" y="0"/>
                    <a:pt x="36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09" name="Freeform 61"/>
            <p:cNvSpPr>
              <a:spLocks/>
            </p:cNvSpPr>
            <p:nvPr/>
          </p:nvSpPr>
          <p:spPr bwMode="auto">
            <a:xfrm>
              <a:off x="4404" y="2577"/>
              <a:ext cx="89" cy="155"/>
            </a:xfrm>
            <a:custGeom>
              <a:avLst/>
              <a:gdLst>
                <a:gd name="T0" fmla="*/ 33 w 46"/>
                <a:gd name="T1" fmla="*/ 0 h 80"/>
                <a:gd name="T2" fmla="*/ 46 w 46"/>
                <a:gd name="T3" fmla="*/ 3 h 80"/>
                <a:gd name="T4" fmla="*/ 40 w 46"/>
                <a:gd name="T5" fmla="*/ 16 h 80"/>
                <a:gd name="T6" fmla="*/ 30 w 46"/>
                <a:gd name="T7" fmla="*/ 13 h 80"/>
                <a:gd name="T8" fmla="*/ 15 w 46"/>
                <a:gd name="T9" fmla="*/ 24 h 80"/>
                <a:gd name="T10" fmla="*/ 15 w 46"/>
                <a:gd name="T11" fmla="*/ 79 h 80"/>
                <a:gd name="T12" fmla="*/ 7 w 46"/>
                <a:gd name="T13" fmla="*/ 80 h 80"/>
                <a:gd name="T14" fmla="*/ 0 w 46"/>
                <a:gd name="T15" fmla="*/ 79 h 80"/>
                <a:gd name="T16" fmla="*/ 0 w 46"/>
                <a:gd name="T17" fmla="*/ 2 h 80"/>
                <a:gd name="T18" fmla="*/ 7 w 46"/>
                <a:gd name="T19" fmla="*/ 1 h 80"/>
                <a:gd name="T20" fmla="*/ 15 w 46"/>
                <a:gd name="T21" fmla="*/ 2 h 80"/>
                <a:gd name="T22" fmla="*/ 15 w 46"/>
                <a:gd name="T23" fmla="*/ 12 h 80"/>
                <a:gd name="T24" fmla="*/ 33 w 46"/>
                <a:gd name="T25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6" h="80">
                  <a:moveTo>
                    <a:pt x="33" y="0"/>
                  </a:moveTo>
                  <a:cubicBezTo>
                    <a:pt x="39" y="0"/>
                    <a:pt x="43" y="1"/>
                    <a:pt x="46" y="3"/>
                  </a:cubicBezTo>
                  <a:cubicBezTo>
                    <a:pt x="46" y="9"/>
                    <a:pt x="44" y="13"/>
                    <a:pt x="40" y="16"/>
                  </a:cubicBezTo>
                  <a:cubicBezTo>
                    <a:pt x="37" y="14"/>
                    <a:pt x="34" y="13"/>
                    <a:pt x="30" y="13"/>
                  </a:cubicBezTo>
                  <a:cubicBezTo>
                    <a:pt x="24" y="13"/>
                    <a:pt x="19" y="17"/>
                    <a:pt x="15" y="24"/>
                  </a:cubicBezTo>
                  <a:cubicBezTo>
                    <a:pt x="15" y="79"/>
                    <a:pt x="15" y="79"/>
                    <a:pt x="15" y="79"/>
                  </a:cubicBezTo>
                  <a:cubicBezTo>
                    <a:pt x="15" y="79"/>
                    <a:pt x="12" y="80"/>
                    <a:pt x="7" y="80"/>
                  </a:cubicBezTo>
                  <a:cubicBezTo>
                    <a:pt x="2" y="80"/>
                    <a:pt x="0" y="79"/>
                    <a:pt x="0" y="79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2" y="1"/>
                    <a:pt x="7" y="1"/>
                  </a:cubicBezTo>
                  <a:cubicBezTo>
                    <a:pt x="12" y="1"/>
                    <a:pt x="15" y="2"/>
                    <a:pt x="15" y="2"/>
                  </a:cubicBezTo>
                  <a:cubicBezTo>
                    <a:pt x="15" y="12"/>
                    <a:pt x="15" y="12"/>
                    <a:pt x="15" y="12"/>
                  </a:cubicBezTo>
                  <a:cubicBezTo>
                    <a:pt x="20" y="3"/>
                    <a:pt x="27" y="0"/>
                    <a:pt x="33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0" name="Freeform 62"/>
            <p:cNvSpPr>
              <a:spLocks noEditPoints="1"/>
            </p:cNvSpPr>
            <p:nvPr/>
          </p:nvSpPr>
          <p:spPr bwMode="auto">
            <a:xfrm>
              <a:off x="4506" y="2576"/>
              <a:ext cx="118" cy="160"/>
            </a:xfrm>
            <a:custGeom>
              <a:avLst/>
              <a:gdLst>
                <a:gd name="T0" fmla="*/ 31 w 61"/>
                <a:gd name="T1" fmla="*/ 44 h 83"/>
                <a:gd name="T2" fmla="*/ 16 w 61"/>
                <a:gd name="T3" fmla="*/ 58 h 83"/>
                <a:gd name="T4" fmla="*/ 29 w 61"/>
                <a:gd name="T5" fmla="*/ 71 h 83"/>
                <a:gd name="T6" fmla="*/ 46 w 61"/>
                <a:gd name="T7" fmla="*/ 50 h 83"/>
                <a:gd name="T8" fmla="*/ 46 w 61"/>
                <a:gd name="T9" fmla="*/ 45 h 83"/>
                <a:gd name="T10" fmla="*/ 31 w 61"/>
                <a:gd name="T11" fmla="*/ 44 h 83"/>
                <a:gd name="T12" fmla="*/ 32 w 61"/>
                <a:gd name="T13" fmla="*/ 0 h 83"/>
                <a:gd name="T14" fmla="*/ 61 w 61"/>
                <a:gd name="T15" fmla="*/ 30 h 83"/>
                <a:gd name="T16" fmla="*/ 61 w 61"/>
                <a:gd name="T17" fmla="*/ 80 h 83"/>
                <a:gd name="T18" fmla="*/ 55 w 61"/>
                <a:gd name="T19" fmla="*/ 81 h 83"/>
                <a:gd name="T20" fmla="*/ 49 w 61"/>
                <a:gd name="T21" fmla="*/ 80 h 83"/>
                <a:gd name="T22" fmla="*/ 47 w 61"/>
                <a:gd name="T23" fmla="*/ 71 h 83"/>
                <a:gd name="T24" fmla="*/ 23 w 61"/>
                <a:gd name="T25" fmla="*/ 83 h 83"/>
                <a:gd name="T26" fmla="*/ 0 w 61"/>
                <a:gd name="T27" fmla="*/ 58 h 83"/>
                <a:gd name="T28" fmla="*/ 29 w 61"/>
                <a:gd name="T29" fmla="*/ 34 h 83"/>
                <a:gd name="T30" fmla="*/ 46 w 61"/>
                <a:gd name="T31" fmla="*/ 35 h 83"/>
                <a:gd name="T32" fmla="*/ 46 w 61"/>
                <a:gd name="T33" fmla="*/ 29 h 83"/>
                <a:gd name="T34" fmla="*/ 31 w 61"/>
                <a:gd name="T35" fmla="*/ 13 h 83"/>
                <a:gd name="T36" fmla="*/ 10 w 61"/>
                <a:gd name="T37" fmla="*/ 17 h 83"/>
                <a:gd name="T38" fmla="*/ 7 w 61"/>
                <a:gd name="T39" fmla="*/ 12 h 83"/>
                <a:gd name="T40" fmla="*/ 6 w 61"/>
                <a:gd name="T41" fmla="*/ 6 h 83"/>
                <a:gd name="T42" fmla="*/ 32 w 61"/>
                <a:gd name="T43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1" h="83">
                  <a:moveTo>
                    <a:pt x="31" y="44"/>
                  </a:moveTo>
                  <a:cubicBezTo>
                    <a:pt x="21" y="44"/>
                    <a:pt x="16" y="48"/>
                    <a:pt x="16" y="58"/>
                  </a:cubicBezTo>
                  <a:cubicBezTo>
                    <a:pt x="16" y="67"/>
                    <a:pt x="21" y="71"/>
                    <a:pt x="29" y="71"/>
                  </a:cubicBezTo>
                  <a:cubicBezTo>
                    <a:pt x="41" y="71"/>
                    <a:pt x="46" y="61"/>
                    <a:pt x="46" y="50"/>
                  </a:cubicBezTo>
                  <a:cubicBezTo>
                    <a:pt x="46" y="45"/>
                    <a:pt x="46" y="45"/>
                    <a:pt x="46" y="45"/>
                  </a:cubicBezTo>
                  <a:cubicBezTo>
                    <a:pt x="43" y="45"/>
                    <a:pt x="37" y="44"/>
                    <a:pt x="31" y="44"/>
                  </a:cubicBezTo>
                  <a:moveTo>
                    <a:pt x="32" y="0"/>
                  </a:moveTo>
                  <a:cubicBezTo>
                    <a:pt x="54" y="0"/>
                    <a:pt x="61" y="10"/>
                    <a:pt x="61" y="30"/>
                  </a:cubicBezTo>
                  <a:cubicBezTo>
                    <a:pt x="61" y="80"/>
                    <a:pt x="61" y="80"/>
                    <a:pt x="61" y="80"/>
                  </a:cubicBezTo>
                  <a:cubicBezTo>
                    <a:pt x="61" y="80"/>
                    <a:pt x="60" y="81"/>
                    <a:pt x="55" y="81"/>
                  </a:cubicBezTo>
                  <a:cubicBezTo>
                    <a:pt x="52" y="81"/>
                    <a:pt x="49" y="80"/>
                    <a:pt x="49" y="80"/>
                  </a:cubicBezTo>
                  <a:cubicBezTo>
                    <a:pt x="47" y="71"/>
                    <a:pt x="47" y="71"/>
                    <a:pt x="47" y="71"/>
                  </a:cubicBezTo>
                  <a:cubicBezTo>
                    <a:pt x="43" y="79"/>
                    <a:pt x="35" y="83"/>
                    <a:pt x="23" y="83"/>
                  </a:cubicBezTo>
                  <a:cubicBezTo>
                    <a:pt x="9" y="83"/>
                    <a:pt x="0" y="75"/>
                    <a:pt x="0" y="58"/>
                  </a:cubicBezTo>
                  <a:cubicBezTo>
                    <a:pt x="0" y="41"/>
                    <a:pt x="10" y="34"/>
                    <a:pt x="29" y="34"/>
                  </a:cubicBezTo>
                  <a:cubicBezTo>
                    <a:pt x="36" y="34"/>
                    <a:pt x="42" y="34"/>
                    <a:pt x="46" y="35"/>
                  </a:cubicBezTo>
                  <a:cubicBezTo>
                    <a:pt x="46" y="29"/>
                    <a:pt x="46" y="29"/>
                    <a:pt x="46" y="29"/>
                  </a:cubicBezTo>
                  <a:cubicBezTo>
                    <a:pt x="46" y="19"/>
                    <a:pt x="42" y="13"/>
                    <a:pt x="31" y="13"/>
                  </a:cubicBezTo>
                  <a:cubicBezTo>
                    <a:pt x="20" y="13"/>
                    <a:pt x="10" y="17"/>
                    <a:pt x="10" y="17"/>
                  </a:cubicBezTo>
                  <a:cubicBezTo>
                    <a:pt x="10" y="17"/>
                    <a:pt x="8" y="15"/>
                    <a:pt x="7" y="12"/>
                  </a:cubicBezTo>
                  <a:cubicBezTo>
                    <a:pt x="6" y="9"/>
                    <a:pt x="6" y="6"/>
                    <a:pt x="6" y="6"/>
                  </a:cubicBezTo>
                  <a:cubicBezTo>
                    <a:pt x="6" y="6"/>
                    <a:pt x="17" y="0"/>
                    <a:pt x="32" y="0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1" name="Freeform 63"/>
            <p:cNvSpPr>
              <a:spLocks/>
            </p:cNvSpPr>
            <p:nvPr/>
          </p:nvSpPr>
          <p:spPr bwMode="auto">
            <a:xfrm>
              <a:off x="4651" y="2579"/>
              <a:ext cx="218" cy="153"/>
            </a:xfrm>
            <a:custGeom>
              <a:avLst/>
              <a:gdLst>
                <a:gd name="T0" fmla="*/ 61 w 113"/>
                <a:gd name="T1" fmla="*/ 37 h 79"/>
                <a:gd name="T2" fmla="*/ 57 w 113"/>
                <a:gd name="T3" fmla="*/ 16 h 79"/>
                <a:gd name="T4" fmla="*/ 56 w 113"/>
                <a:gd name="T5" fmla="*/ 16 h 79"/>
                <a:gd name="T6" fmla="*/ 52 w 113"/>
                <a:gd name="T7" fmla="*/ 37 h 79"/>
                <a:gd name="T8" fmla="*/ 40 w 113"/>
                <a:gd name="T9" fmla="*/ 78 h 79"/>
                <a:gd name="T10" fmla="*/ 31 w 113"/>
                <a:gd name="T11" fmla="*/ 79 h 79"/>
                <a:gd name="T12" fmla="*/ 23 w 113"/>
                <a:gd name="T13" fmla="*/ 78 h 79"/>
                <a:gd name="T14" fmla="*/ 0 w 113"/>
                <a:gd name="T15" fmla="*/ 1 h 79"/>
                <a:gd name="T16" fmla="*/ 7 w 113"/>
                <a:gd name="T17" fmla="*/ 0 h 79"/>
                <a:gd name="T18" fmla="*/ 14 w 113"/>
                <a:gd name="T19" fmla="*/ 1 h 79"/>
                <a:gd name="T20" fmla="*/ 28 w 113"/>
                <a:gd name="T21" fmla="*/ 49 h 79"/>
                <a:gd name="T22" fmla="*/ 31 w 113"/>
                <a:gd name="T23" fmla="*/ 64 h 79"/>
                <a:gd name="T24" fmla="*/ 32 w 113"/>
                <a:gd name="T25" fmla="*/ 64 h 79"/>
                <a:gd name="T26" fmla="*/ 35 w 113"/>
                <a:gd name="T27" fmla="*/ 49 h 79"/>
                <a:gd name="T28" fmla="*/ 49 w 113"/>
                <a:gd name="T29" fmla="*/ 1 h 79"/>
                <a:gd name="T30" fmla="*/ 57 w 113"/>
                <a:gd name="T31" fmla="*/ 0 h 79"/>
                <a:gd name="T32" fmla="*/ 65 w 113"/>
                <a:gd name="T33" fmla="*/ 1 h 79"/>
                <a:gd name="T34" fmla="*/ 78 w 113"/>
                <a:gd name="T35" fmla="*/ 49 h 79"/>
                <a:gd name="T36" fmla="*/ 81 w 113"/>
                <a:gd name="T37" fmla="*/ 64 h 79"/>
                <a:gd name="T38" fmla="*/ 82 w 113"/>
                <a:gd name="T39" fmla="*/ 64 h 79"/>
                <a:gd name="T40" fmla="*/ 85 w 113"/>
                <a:gd name="T41" fmla="*/ 49 h 79"/>
                <a:gd name="T42" fmla="*/ 99 w 113"/>
                <a:gd name="T43" fmla="*/ 1 h 79"/>
                <a:gd name="T44" fmla="*/ 106 w 113"/>
                <a:gd name="T45" fmla="*/ 0 h 79"/>
                <a:gd name="T46" fmla="*/ 113 w 113"/>
                <a:gd name="T47" fmla="*/ 1 h 79"/>
                <a:gd name="T48" fmla="*/ 90 w 113"/>
                <a:gd name="T49" fmla="*/ 78 h 79"/>
                <a:gd name="T50" fmla="*/ 81 w 113"/>
                <a:gd name="T51" fmla="*/ 79 h 79"/>
                <a:gd name="T52" fmla="*/ 72 w 113"/>
                <a:gd name="T53" fmla="*/ 78 h 79"/>
                <a:gd name="T54" fmla="*/ 61 w 113"/>
                <a:gd name="T55" fmla="*/ 3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3" h="79">
                  <a:moveTo>
                    <a:pt x="61" y="37"/>
                  </a:moveTo>
                  <a:cubicBezTo>
                    <a:pt x="58" y="27"/>
                    <a:pt x="57" y="20"/>
                    <a:pt x="57" y="16"/>
                  </a:cubicBezTo>
                  <a:cubicBezTo>
                    <a:pt x="56" y="16"/>
                    <a:pt x="56" y="16"/>
                    <a:pt x="56" y="16"/>
                  </a:cubicBezTo>
                  <a:cubicBezTo>
                    <a:pt x="56" y="20"/>
                    <a:pt x="55" y="27"/>
                    <a:pt x="52" y="37"/>
                  </a:cubicBezTo>
                  <a:cubicBezTo>
                    <a:pt x="40" y="78"/>
                    <a:pt x="40" y="78"/>
                    <a:pt x="40" y="78"/>
                  </a:cubicBezTo>
                  <a:cubicBezTo>
                    <a:pt x="38" y="79"/>
                    <a:pt x="35" y="79"/>
                    <a:pt x="31" y="79"/>
                  </a:cubicBezTo>
                  <a:cubicBezTo>
                    <a:pt x="28" y="79"/>
                    <a:pt x="25" y="79"/>
                    <a:pt x="23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7" y="0"/>
                  </a:cubicBezTo>
                  <a:cubicBezTo>
                    <a:pt x="13" y="0"/>
                    <a:pt x="14" y="1"/>
                    <a:pt x="14" y="1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30" y="56"/>
                    <a:pt x="31" y="61"/>
                    <a:pt x="31" y="64"/>
                  </a:cubicBezTo>
                  <a:cubicBezTo>
                    <a:pt x="32" y="64"/>
                    <a:pt x="32" y="64"/>
                    <a:pt x="32" y="64"/>
                  </a:cubicBezTo>
                  <a:cubicBezTo>
                    <a:pt x="32" y="61"/>
                    <a:pt x="33" y="56"/>
                    <a:pt x="35" y="49"/>
                  </a:cubicBezTo>
                  <a:cubicBezTo>
                    <a:pt x="49" y="1"/>
                    <a:pt x="49" y="1"/>
                    <a:pt x="49" y="1"/>
                  </a:cubicBezTo>
                  <a:cubicBezTo>
                    <a:pt x="49" y="1"/>
                    <a:pt x="53" y="0"/>
                    <a:pt x="57" y="0"/>
                  </a:cubicBezTo>
                  <a:cubicBezTo>
                    <a:pt x="62" y="0"/>
                    <a:pt x="65" y="1"/>
                    <a:pt x="65" y="1"/>
                  </a:cubicBezTo>
                  <a:cubicBezTo>
                    <a:pt x="78" y="49"/>
                    <a:pt x="78" y="49"/>
                    <a:pt x="78" y="49"/>
                  </a:cubicBezTo>
                  <a:cubicBezTo>
                    <a:pt x="80" y="56"/>
                    <a:pt x="81" y="61"/>
                    <a:pt x="81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2" y="61"/>
                    <a:pt x="83" y="56"/>
                    <a:pt x="85" y="49"/>
                  </a:cubicBezTo>
                  <a:cubicBezTo>
                    <a:pt x="99" y="1"/>
                    <a:pt x="99" y="1"/>
                    <a:pt x="99" y="1"/>
                  </a:cubicBezTo>
                  <a:cubicBezTo>
                    <a:pt x="99" y="1"/>
                    <a:pt x="102" y="0"/>
                    <a:pt x="106" y="0"/>
                  </a:cubicBezTo>
                  <a:cubicBezTo>
                    <a:pt x="111" y="0"/>
                    <a:pt x="113" y="1"/>
                    <a:pt x="113" y="1"/>
                  </a:cubicBezTo>
                  <a:cubicBezTo>
                    <a:pt x="90" y="78"/>
                    <a:pt x="90" y="78"/>
                    <a:pt x="90" y="78"/>
                  </a:cubicBezTo>
                  <a:cubicBezTo>
                    <a:pt x="87" y="79"/>
                    <a:pt x="84" y="79"/>
                    <a:pt x="81" y="79"/>
                  </a:cubicBezTo>
                  <a:cubicBezTo>
                    <a:pt x="78" y="79"/>
                    <a:pt x="75" y="79"/>
                    <a:pt x="72" y="78"/>
                  </a:cubicBezTo>
                  <a:lnTo>
                    <a:pt x="61" y="37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2" name="Freeform 64"/>
            <p:cNvSpPr>
              <a:spLocks/>
            </p:cNvSpPr>
            <p:nvPr/>
          </p:nvSpPr>
          <p:spPr bwMode="auto">
            <a:xfrm>
              <a:off x="4896" y="2576"/>
              <a:ext cx="120" cy="156"/>
            </a:xfrm>
            <a:custGeom>
              <a:avLst/>
              <a:gdLst>
                <a:gd name="T0" fmla="*/ 62 w 62"/>
                <a:gd name="T1" fmla="*/ 80 h 81"/>
                <a:gd name="T2" fmla="*/ 54 w 62"/>
                <a:gd name="T3" fmla="*/ 81 h 81"/>
                <a:gd name="T4" fmla="*/ 47 w 62"/>
                <a:gd name="T5" fmla="*/ 80 h 81"/>
                <a:gd name="T6" fmla="*/ 47 w 62"/>
                <a:gd name="T7" fmla="*/ 26 h 81"/>
                <a:gd name="T8" fmla="*/ 33 w 62"/>
                <a:gd name="T9" fmla="*/ 13 h 81"/>
                <a:gd name="T10" fmla="*/ 16 w 62"/>
                <a:gd name="T11" fmla="*/ 22 h 81"/>
                <a:gd name="T12" fmla="*/ 16 w 62"/>
                <a:gd name="T13" fmla="*/ 80 h 81"/>
                <a:gd name="T14" fmla="*/ 8 w 62"/>
                <a:gd name="T15" fmla="*/ 81 h 81"/>
                <a:gd name="T16" fmla="*/ 0 w 62"/>
                <a:gd name="T17" fmla="*/ 80 h 81"/>
                <a:gd name="T18" fmla="*/ 0 w 62"/>
                <a:gd name="T19" fmla="*/ 3 h 81"/>
                <a:gd name="T20" fmla="*/ 8 w 62"/>
                <a:gd name="T21" fmla="*/ 2 h 81"/>
                <a:gd name="T22" fmla="*/ 16 w 62"/>
                <a:gd name="T23" fmla="*/ 3 h 81"/>
                <a:gd name="T24" fmla="*/ 16 w 62"/>
                <a:gd name="T25" fmla="*/ 10 h 81"/>
                <a:gd name="T26" fmla="*/ 38 w 62"/>
                <a:gd name="T27" fmla="*/ 0 h 81"/>
                <a:gd name="T28" fmla="*/ 62 w 62"/>
                <a:gd name="T29" fmla="*/ 23 h 81"/>
                <a:gd name="T30" fmla="*/ 62 w 62"/>
                <a:gd name="T31" fmla="*/ 8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81">
                  <a:moveTo>
                    <a:pt x="62" y="80"/>
                  </a:moveTo>
                  <a:cubicBezTo>
                    <a:pt x="62" y="80"/>
                    <a:pt x="59" y="81"/>
                    <a:pt x="54" y="81"/>
                  </a:cubicBezTo>
                  <a:cubicBezTo>
                    <a:pt x="49" y="81"/>
                    <a:pt x="47" y="80"/>
                    <a:pt x="47" y="80"/>
                  </a:cubicBezTo>
                  <a:cubicBezTo>
                    <a:pt x="47" y="26"/>
                    <a:pt x="47" y="26"/>
                    <a:pt x="47" y="26"/>
                  </a:cubicBezTo>
                  <a:cubicBezTo>
                    <a:pt x="47" y="17"/>
                    <a:pt x="42" y="13"/>
                    <a:pt x="33" y="13"/>
                  </a:cubicBezTo>
                  <a:cubicBezTo>
                    <a:pt x="26" y="13"/>
                    <a:pt x="19" y="16"/>
                    <a:pt x="16" y="22"/>
                  </a:cubicBezTo>
                  <a:cubicBezTo>
                    <a:pt x="16" y="80"/>
                    <a:pt x="16" y="80"/>
                    <a:pt x="16" y="80"/>
                  </a:cubicBezTo>
                  <a:cubicBezTo>
                    <a:pt x="16" y="80"/>
                    <a:pt x="13" y="81"/>
                    <a:pt x="8" y="81"/>
                  </a:cubicBezTo>
                  <a:cubicBezTo>
                    <a:pt x="3" y="81"/>
                    <a:pt x="0" y="80"/>
                    <a:pt x="0" y="8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3" y="2"/>
                    <a:pt x="8" y="2"/>
                  </a:cubicBezTo>
                  <a:cubicBezTo>
                    <a:pt x="13" y="2"/>
                    <a:pt x="16" y="3"/>
                    <a:pt x="16" y="3"/>
                  </a:cubicBezTo>
                  <a:cubicBezTo>
                    <a:pt x="16" y="10"/>
                    <a:pt x="16" y="10"/>
                    <a:pt x="16" y="10"/>
                  </a:cubicBezTo>
                  <a:cubicBezTo>
                    <a:pt x="21" y="4"/>
                    <a:pt x="29" y="0"/>
                    <a:pt x="38" y="0"/>
                  </a:cubicBezTo>
                  <a:cubicBezTo>
                    <a:pt x="53" y="0"/>
                    <a:pt x="62" y="10"/>
                    <a:pt x="62" y="23"/>
                  </a:cubicBezTo>
                  <a:lnTo>
                    <a:pt x="62" y="80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3" name="Freeform 65"/>
            <p:cNvSpPr>
              <a:spLocks/>
            </p:cNvSpPr>
            <p:nvPr/>
          </p:nvSpPr>
          <p:spPr bwMode="auto">
            <a:xfrm>
              <a:off x="5039" y="2579"/>
              <a:ext cx="141" cy="227"/>
            </a:xfrm>
            <a:custGeom>
              <a:avLst/>
              <a:gdLst>
                <a:gd name="T0" fmla="*/ 44 w 73"/>
                <a:gd name="T1" fmla="*/ 91 h 117"/>
                <a:gd name="T2" fmla="*/ 17 w 73"/>
                <a:gd name="T3" fmla="*/ 117 h 117"/>
                <a:gd name="T4" fmla="*/ 9 w 73"/>
                <a:gd name="T5" fmla="*/ 116 h 117"/>
                <a:gd name="T6" fmla="*/ 8 w 73"/>
                <a:gd name="T7" fmla="*/ 110 h 117"/>
                <a:gd name="T8" fmla="*/ 9 w 73"/>
                <a:gd name="T9" fmla="*/ 104 h 117"/>
                <a:gd name="T10" fmla="*/ 16 w 73"/>
                <a:gd name="T11" fmla="*/ 105 h 117"/>
                <a:gd name="T12" fmla="*/ 31 w 73"/>
                <a:gd name="T13" fmla="*/ 88 h 117"/>
                <a:gd name="T14" fmla="*/ 34 w 73"/>
                <a:gd name="T15" fmla="*/ 79 h 117"/>
                <a:gd name="T16" fmla="*/ 29 w 73"/>
                <a:gd name="T17" fmla="*/ 78 h 117"/>
                <a:gd name="T18" fmla="*/ 0 w 73"/>
                <a:gd name="T19" fmla="*/ 1 h 117"/>
                <a:gd name="T20" fmla="*/ 8 w 73"/>
                <a:gd name="T21" fmla="*/ 0 h 117"/>
                <a:gd name="T22" fmla="*/ 16 w 73"/>
                <a:gd name="T23" fmla="*/ 1 h 117"/>
                <a:gd name="T24" fmla="*/ 33 w 73"/>
                <a:gd name="T25" fmla="*/ 47 h 117"/>
                <a:gd name="T26" fmla="*/ 39 w 73"/>
                <a:gd name="T27" fmla="*/ 65 h 117"/>
                <a:gd name="T28" fmla="*/ 39 w 73"/>
                <a:gd name="T29" fmla="*/ 65 h 117"/>
                <a:gd name="T30" fmla="*/ 44 w 73"/>
                <a:gd name="T31" fmla="*/ 47 h 117"/>
                <a:gd name="T32" fmla="*/ 59 w 73"/>
                <a:gd name="T33" fmla="*/ 1 h 117"/>
                <a:gd name="T34" fmla="*/ 66 w 73"/>
                <a:gd name="T35" fmla="*/ 0 h 117"/>
                <a:gd name="T36" fmla="*/ 73 w 73"/>
                <a:gd name="T37" fmla="*/ 1 h 117"/>
                <a:gd name="T38" fmla="*/ 44 w 73"/>
                <a:gd name="T39" fmla="*/ 91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73" h="117">
                  <a:moveTo>
                    <a:pt x="44" y="91"/>
                  </a:moveTo>
                  <a:cubicBezTo>
                    <a:pt x="39" y="108"/>
                    <a:pt x="34" y="117"/>
                    <a:pt x="17" y="117"/>
                  </a:cubicBezTo>
                  <a:cubicBezTo>
                    <a:pt x="12" y="117"/>
                    <a:pt x="9" y="116"/>
                    <a:pt x="9" y="116"/>
                  </a:cubicBezTo>
                  <a:cubicBezTo>
                    <a:pt x="9" y="115"/>
                    <a:pt x="8" y="113"/>
                    <a:pt x="8" y="110"/>
                  </a:cubicBezTo>
                  <a:cubicBezTo>
                    <a:pt x="8" y="107"/>
                    <a:pt x="9" y="104"/>
                    <a:pt x="9" y="104"/>
                  </a:cubicBezTo>
                  <a:cubicBezTo>
                    <a:pt x="9" y="104"/>
                    <a:pt x="12" y="105"/>
                    <a:pt x="16" y="105"/>
                  </a:cubicBezTo>
                  <a:cubicBezTo>
                    <a:pt x="23" y="105"/>
                    <a:pt x="26" y="103"/>
                    <a:pt x="31" y="88"/>
                  </a:cubicBezTo>
                  <a:cubicBezTo>
                    <a:pt x="34" y="79"/>
                    <a:pt x="34" y="79"/>
                    <a:pt x="34" y="79"/>
                  </a:cubicBezTo>
                  <a:cubicBezTo>
                    <a:pt x="32" y="79"/>
                    <a:pt x="31" y="79"/>
                    <a:pt x="29" y="78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3" y="0"/>
                    <a:pt x="8" y="0"/>
                  </a:cubicBezTo>
                  <a:cubicBezTo>
                    <a:pt x="13" y="0"/>
                    <a:pt x="16" y="1"/>
                    <a:pt x="16" y="1"/>
                  </a:cubicBezTo>
                  <a:cubicBezTo>
                    <a:pt x="33" y="47"/>
                    <a:pt x="33" y="47"/>
                    <a:pt x="33" y="47"/>
                  </a:cubicBezTo>
                  <a:cubicBezTo>
                    <a:pt x="37" y="57"/>
                    <a:pt x="39" y="65"/>
                    <a:pt x="39" y="65"/>
                  </a:cubicBezTo>
                  <a:cubicBezTo>
                    <a:pt x="39" y="65"/>
                    <a:pt x="39" y="65"/>
                    <a:pt x="39" y="65"/>
                  </a:cubicBezTo>
                  <a:cubicBezTo>
                    <a:pt x="39" y="65"/>
                    <a:pt x="41" y="57"/>
                    <a:pt x="44" y="47"/>
                  </a:cubicBezTo>
                  <a:cubicBezTo>
                    <a:pt x="59" y="1"/>
                    <a:pt x="59" y="1"/>
                    <a:pt x="59" y="1"/>
                  </a:cubicBezTo>
                  <a:cubicBezTo>
                    <a:pt x="59" y="1"/>
                    <a:pt x="61" y="0"/>
                    <a:pt x="66" y="0"/>
                  </a:cubicBezTo>
                  <a:cubicBezTo>
                    <a:pt x="71" y="0"/>
                    <a:pt x="73" y="1"/>
                    <a:pt x="73" y="1"/>
                  </a:cubicBezTo>
                  <a:lnTo>
                    <a:pt x="44" y="91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4" name="Freeform 66"/>
            <p:cNvSpPr>
              <a:spLocks/>
            </p:cNvSpPr>
            <p:nvPr/>
          </p:nvSpPr>
          <p:spPr bwMode="auto">
            <a:xfrm>
              <a:off x="5201" y="2576"/>
              <a:ext cx="106" cy="160"/>
            </a:xfrm>
            <a:custGeom>
              <a:avLst/>
              <a:gdLst>
                <a:gd name="T0" fmla="*/ 16 w 55"/>
                <a:gd name="T1" fmla="*/ 42 h 83"/>
                <a:gd name="T2" fmla="*/ 37 w 55"/>
                <a:gd name="T3" fmla="*/ 70 h 83"/>
                <a:gd name="T4" fmla="*/ 51 w 55"/>
                <a:gd name="T5" fmla="*/ 67 h 83"/>
                <a:gd name="T6" fmla="*/ 55 w 55"/>
                <a:gd name="T7" fmla="*/ 78 h 83"/>
                <a:gd name="T8" fmla="*/ 33 w 55"/>
                <a:gd name="T9" fmla="*/ 83 h 83"/>
                <a:gd name="T10" fmla="*/ 0 w 55"/>
                <a:gd name="T11" fmla="*/ 42 h 83"/>
                <a:gd name="T12" fmla="*/ 33 w 55"/>
                <a:gd name="T13" fmla="*/ 0 h 83"/>
                <a:gd name="T14" fmla="*/ 54 w 55"/>
                <a:gd name="T15" fmla="*/ 4 h 83"/>
                <a:gd name="T16" fmla="*/ 49 w 55"/>
                <a:gd name="T17" fmla="*/ 15 h 83"/>
                <a:gd name="T18" fmla="*/ 36 w 55"/>
                <a:gd name="T19" fmla="*/ 13 h 83"/>
                <a:gd name="T20" fmla="*/ 16 w 55"/>
                <a:gd name="T21" fmla="*/ 42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5" h="83">
                  <a:moveTo>
                    <a:pt x="16" y="42"/>
                  </a:moveTo>
                  <a:cubicBezTo>
                    <a:pt x="16" y="61"/>
                    <a:pt x="22" y="70"/>
                    <a:pt x="37" y="70"/>
                  </a:cubicBezTo>
                  <a:cubicBezTo>
                    <a:pt x="45" y="70"/>
                    <a:pt x="51" y="67"/>
                    <a:pt x="51" y="67"/>
                  </a:cubicBezTo>
                  <a:cubicBezTo>
                    <a:pt x="53" y="70"/>
                    <a:pt x="55" y="74"/>
                    <a:pt x="55" y="78"/>
                  </a:cubicBezTo>
                  <a:cubicBezTo>
                    <a:pt x="55" y="78"/>
                    <a:pt x="49" y="83"/>
                    <a:pt x="33" y="83"/>
                  </a:cubicBezTo>
                  <a:cubicBezTo>
                    <a:pt x="11" y="83"/>
                    <a:pt x="0" y="68"/>
                    <a:pt x="0" y="42"/>
                  </a:cubicBezTo>
                  <a:cubicBezTo>
                    <a:pt x="0" y="15"/>
                    <a:pt x="11" y="0"/>
                    <a:pt x="33" y="0"/>
                  </a:cubicBezTo>
                  <a:cubicBezTo>
                    <a:pt x="48" y="0"/>
                    <a:pt x="54" y="4"/>
                    <a:pt x="54" y="4"/>
                  </a:cubicBezTo>
                  <a:cubicBezTo>
                    <a:pt x="54" y="8"/>
                    <a:pt x="52" y="12"/>
                    <a:pt x="49" y="15"/>
                  </a:cubicBezTo>
                  <a:cubicBezTo>
                    <a:pt x="49" y="15"/>
                    <a:pt x="44" y="13"/>
                    <a:pt x="36" y="13"/>
                  </a:cubicBezTo>
                  <a:cubicBezTo>
                    <a:pt x="22" y="13"/>
                    <a:pt x="16" y="22"/>
                    <a:pt x="16" y="42"/>
                  </a:cubicBezTo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5" name="Freeform 67"/>
            <p:cNvSpPr>
              <a:spLocks/>
            </p:cNvSpPr>
            <p:nvPr/>
          </p:nvSpPr>
          <p:spPr bwMode="auto">
            <a:xfrm>
              <a:off x="5338" y="2514"/>
              <a:ext cx="120" cy="218"/>
            </a:xfrm>
            <a:custGeom>
              <a:avLst/>
              <a:gdLst>
                <a:gd name="T0" fmla="*/ 62 w 62"/>
                <a:gd name="T1" fmla="*/ 112 h 113"/>
                <a:gd name="T2" fmla="*/ 54 w 62"/>
                <a:gd name="T3" fmla="*/ 113 h 113"/>
                <a:gd name="T4" fmla="*/ 46 w 62"/>
                <a:gd name="T5" fmla="*/ 112 h 113"/>
                <a:gd name="T6" fmla="*/ 46 w 62"/>
                <a:gd name="T7" fmla="*/ 58 h 113"/>
                <a:gd name="T8" fmla="*/ 32 w 62"/>
                <a:gd name="T9" fmla="*/ 45 h 113"/>
                <a:gd name="T10" fmla="*/ 15 w 62"/>
                <a:gd name="T11" fmla="*/ 54 h 113"/>
                <a:gd name="T12" fmla="*/ 15 w 62"/>
                <a:gd name="T13" fmla="*/ 112 h 113"/>
                <a:gd name="T14" fmla="*/ 8 w 62"/>
                <a:gd name="T15" fmla="*/ 113 h 113"/>
                <a:gd name="T16" fmla="*/ 0 w 62"/>
                <a:gd name="T17" fmla="*/ 112 h 113"/>
                <a:gd name="T18" fmla="*/ 0 w 62"/>
                <a:gd name="T19" fmla="*/ 1 h 113"/>
                <a:gd name="T20" fmla="*/ 8 w 62"/>
                <a:gd name="T21" fmla="*/ 0 h 113"/>
                <a:gd name="T22" fmla="*/ 15 w 62"/>
                <a:gd name="T23" fmla="*/ 1 h 113"/>
                <a:gd name="T24" fmla="*/ 15 w 62"/>
                <a:gd name="T25" fmla="*/ 42 h 113"/>
                <a:gd name="T26" fmla="*/ 38 w 62"/>
                <a:gd name="T27" fmla="*/ 32 h 113"/>
                <a:gd name="T28" fmla="*/ 62 w 62"/>
                <a:gd name="T29" fmla="*/ 55 h 113"/>
                <a:gd name="T30" fmla="*/ 62 w 62"/>
                <a:gd name="T31" fmla="*/ 112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2" h="113">
                  <a:moveTo>
                    <a:pt x="62" y="112"/>
                  </a:moveTo>
                  <a:cubicBezTo>
                    <a:pt x="62" y="112"/>
                    <a:pt x="59" y="113"/>
                    <a:pt x="54" y="113"/>
                  </a:cubicBezTo>
                  <a:cubicBezTo>
                    <a:pt x="49" y="113"/>
                    <a:pt x="46" y="112"/>
                    <a:pt x="46" y="112"/>
                  </a:cubicBezTo>
                  <a:cubicBezTo>
                    <a:pt x="46" y="58"/>
                    <a:pt x="46" y="58"/>
                    <a:pt x="46" y="58"/>
                  </a:cubicBezTo>
                  <a:cubicBezTo>
                    <a:pt x="46" y="49"/>
                    <a:pt x="42" y="45"/>
                    <a:pt x="32" y="45"/>
                  </a:cubicBezTo>
                  <a:cubicBezTo>
                    <a:pt x="26" y="45"/>
                    <a:pt x="19" y="48"/>
                    <a:pt x="15" y="54"/>
                  </a:cubicBezTo>
                  <a:cubicBezTo>
                    <a:pt x="15" y="112"/>
                    <a:pt x="15" y="112"/>
                    <a:pt x="15" y="112"/>
                  </a:cubicBezTo>
                  <a:cubicBezTo>
                    <a:pt x="15" y="112"/>
                    <a:pt x="13" y="113"/>
                    <a:pt x="8" y="113"/>
                  </a:cubicBezTo>
                  <a:cubicBezTo>
                    <a:pt x="2" y="113"/>
                    <a:pt x="0" y="112"/>
                    <a:pt x="0" y="11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2" y="0"/>
                    <a:pt x="8" y="0"/>
                  </a:cubicBezTo>
                  <a:cubicBezTo>
                    <a:pt x="13" y="0"/>
                    <a:pt x="15" y="1"/>
                    <a:pt x="15" y="1"/>
                  </a:cubicBezTo>
                  <a:cubicBezTo>
                    <a:pt x="15" y="42"/>
                    <a:pt x="15" y="42"/>
                    <a:pt x="15" y="42"/>
                  </a:cubicBezTo>
                  <a:cubicBezTo>
                    <a:pt x="21" y="36"/>
                    <a:pt x="29" y="32"/>
                    <a:pt x="38" y="32"/>
                  </a:cubicBezTo>
                  <a:cubicBezTo>
                    <a:pt x="53" y="32"/>
                    <a:pt x="62" y="42"/>
                    <a:pt x="62" y="55"/>
                  </a:cubicBezTo>
                  <a:lnTo>
                    <a:pt x="62" y="112"/>
                  </a:lnTo>
                  <a:close/>
                </a:path>
              </a:pathLst>
            </a:custGeom>
            <a:solidFill>
              <a:srgbClr val="53565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6" name="Freeform 68"/>
            <p:cNvSpPr>
              <a:spLocks/>
            </p:cNvSpPr>
            <p:nvPr/>
          </p:nvSpPr>
          <p:spPr bwMode="auto">
            <a:xfrm>
              <a:off x="2190" y="2151"/>
              <a:ext cx="52" cy="581"/>
            </a:xfrm>
            <a:custGeom>
              <a:avLst/>
              <a:gdLst>
                <a:gd name="T0" fmla="*/ 14 w 27"/>
                <a:gd name="T1" fmla="*/ 0 h 300"/>
                <a:gd name="T2" fmla="*/ 0 w 27"/>
                <a:gd name="T3" fmla="*/ 14 h 300"/>
                <a:gd name="T4" fmla="*/ 0 w 27"/>
                <a:gd name="T5" fmla="*/ 286 h 300"/>
                <a:gd name="T6" fmla="*/ 14 w 27"/>
                <a:gd name="T7" fmla="*/ 300 h 300"/>
                <a:gd name="T8" fmla="*/ 27 w 27"/>
                <a:gd name="T9" fmla="*/ 286 h 300"/>
                <a:gd name="T10" fmla="*/ 27 w 27"/>
                <a:gd name="T11" fmla="*/ 14 h 300"/>
                <a:gd name="T12" fmla="*/ 14 w 27"/>
                <a:gd name="T13" fmla="*/ 0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" h="300">
                  <a:moveTo>
                    <a:pt x="14" y="0"/>
                  </a:moveTo>
                  <a:cubicBezTo>
                    <a:pt x="6" y="0"/>
                    <a:pt x="0" y="6"/>
                    <a:pt x="0" y="14"/>
                  </a:cubicBezTo>
                  <a:cubicBezTo>
                    <a:pt x="0" y="286"/>
                    <a:pt x="0" y="286"/>
                    <a:pt x="0" y="286"/>
                  </a:cubicBezTo>
                  <a:cubicBezTo>
                    <a:pt x="0" y="293"/>
                    <a:pt x="6" y="300"/>
                    <a:pt x="14" y="300"/>
                  </a:cubicBezTo>
                  <a:cubicBezTo>
                    <a:pt x="21" y="300"/>
                    <a:pt x="27" y="293"/>
                    <a:pt x="27" y="286"/>
                  </a:cubicBezTo>
                  <a:cubicBezTo>
                    <a:pt x="27" y="14"/>
                    <a:pt x="27" y="14"/>
                    <a:pt x="27" y="14"/>
                  </a:cubicBezTo>
                  <a:cubicBezTo>
                    <a:pt x="27" y="6"/>
                    <a:pt x="21" y="0"/>
                    <a:pt x="14" y="0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7" name="Freeform 69"/>
            <p:cNvSpPr>
              <a:spLocks noEditPoints="1"/>
            </p:cNvSpPr>
            <p:nvPr/>
          </p:nvSpPr>
          <p:spPr bwMode="auto">
            <a:xfrm>
              <a:off x="2265" y="2016"/>
              <a:ext cx="461" cy="715"/>
            </a:xfrm>
            <a:custGeom>
              <a:avLst/>
              <a:gdLst>
                <a:gd name="T0" fmla="*/ 66 w 239"/>
                <a:gd name="T1" fmla="*/ 238 h 369"/>
                <a:gd name="T2" fmla="*/ 204 w 239"/>
                <a:gd name="T3" fmla="*/ 101 h 369"/>
                <a:gd name="T4" fmla="*/ 66 w 239"/>
                <a:gd name="T5" fmla="*/ 238 h 369"/>
                <a:gd name="T6" fmla="*/ 223 w 239"/>
                <a:gd name="T7" fmla="*/ 68 h 369"/>
                <a:gd name="T8" fmla="*/ 49 w 239"/>
                <a:gd name="T9" fmla="*/ 207 h 369"/>
                <a:gd name="T10" fmla="*/ 81 w 239"/>
                <a:gd name="T11" fmla="*/ 21 h 369"/>
                <a:gd name="T12" fmla="*/ 74 w 239"/>
                <a:gd name="T13" fmla="*/ 3 h 369"/>
                <a:gd name="T14" fmla="*/ 55 w 239"/>
                <a:gd name="T15" fmla="*/ 10 h 369"/>
                <a:gd name="T16" fmla="*/ 55 w 239"/>
                <a:gd name="T17" fmla="*/ 363 h 369"/>
                <a:gd name="T18" fmla="*/ 67 w 239"/>
                <a:gd name="T19" fmla="*/ 369 h 369"/>
                <a:gd name="T20" fmla="*/ 74 w 239"/>
                <a:gd name="T21" fmla="*/ 367 h 369"/>
                <a:gd name="T22" fmla="*/ 79 w 239"/>
                <a:gd name="T23" fmla="*/ 348 h 369"/>
                <a:gd name="T24" fmla="*/ 54 w 239"/>
                <a:gd name="T25" fmla="*/ 269 h 369"/>
                <a:gd name="T26" fmla="*/ 238 w 239"/>
                <a:gd name="T27" fmla="*/ 86 h 369"/>
                <a:gd name="T28" fmla="*/ 238 w 239"/>
                <a:gd name="T29" fmla="*/ 86 h 369"/>
                <a:gd name="T30" fmla="*/ 239 w 239"/>
                <a:gd name="T31" fmla="*/ 80 h 369"/>
                <a:gd name="T32" fmla="*/ 223 w 239"/>
                <a:gd name="T33" fmla="*/ 68 h 3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9" h="369">
                  <a:moveTo>
                    <a:pt x="66" y="238"/>
                  </a:moveTo>
                  <a:cubicBezTo>
                    <a:pt x="90" y="168"/>
                    <a:pt x="140" y="119"/>
                    <a:pt x="204" y="101"/>
                  </a:cubicBezTo>
                  <a:cubicBezTo>
                    <a:pt x="182" y="159"/>
                    <a:pt x="137" y="218"/>
                    <a:pt x="66" y="238"/>
                  </a:cubicBezTo>
                  <a:moveTo>
                    <a:pt x="223" y="68"/>
                  </a:moveTo>
                  <a:cubicBezTo>
                    <a:pt x="145" y="80"/>
                    <a:pt x="82" y="131"/>
                    <a:pt x="49" y="207"/>
                  </a:cubicBezTo>
                  <a:cubicBezTo>
                    <a:pt x="47" y="145"/>
                    <a:pt x="56" y="77"/>
                    <a:pt x="81" y="21"/>
                  </a:cubicBezTo>
                  <a:cubicBezTo>
                    <a:pt x="84" y="14"/>
                    <a:pt x="81" y="6"/>
                    <a:pt x="74" y="3"/>
                  </a:cubicBezTo>
                  <a:cubicBezTo>
                    <a:pt x="67" y="0"/>
                    <a:pt x="59" y="3"/>
                    <a:pt x="55" y="10"/>
                  </a:cubicBezTo>
                  <a:cubicBezTo>
                    <a:pt x="0" y="132"/>
                    <a:pt x="18" y="302"/>
                    <a:pt x="55" y="363"/>
                  </a:cubicBezTo>
                  <a:cubicBezTo>
                    <a:pt x="58" y="367"/>
                    <a:pt x="62" y="369"/>
                    <a:pt x="67" y="369"/>
                  </a:cubicBezTo>
                  <a:cubicBezTo>
                    <a:pt x="70" y="369"/>
                    <a:pt x="72" y="369"/>
                    <a:pt x="74" y="367"/>
                  </a:cubicBezTo>
                  <a:cubicBezTo>
                    <a:pt x="81" y="363"/>
                    <a:pt x="83" y="355"/>
                    <a:pt x="79" y="348"/>
                  </a:cubicBezTo>
                  <a:cubicBezTo>
                    <a:pt x="68" y="330"/>
                    <a:pt x="60" y="304"/>
                    <a:pt x="54" y="269"/>
                  </a:cubicBezTo>
                  <a:cubicBezTo>
                    <a:pt x="157" y="251"/>
                    <a:pt x="217" y="163"/>
                    <a:pt x="238" y="86"/>
                  </a:cubicBezTo>
                  <a:cubicBezTo>
                    <a:pt x="238" y="86"/>
                    <a:pt x="238" y="86"/>
                    <a:pt x="238" y="86"/>
                  </a:cubicBezTo>
                  <a:cubicBezTo>
                    <a:pt x="239" y="84"/>
                    <a:pt x="239" y="82"/>
                    <a:pt x="239" y="80"/>
                  </a:cubicBezTo>
                  <a:cubicBezTo>
                    <a:pt x="237" y="73"/>
                    <a:pt x="230" y="67"/>
                    <a:pt x="223" y="68"/>
                  </a:cubicBezTo>
                </a:path>
              </a:pathLst>
            </a:custGeom>
            <a:solidFill>
              <a:srgbClr val="48A2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  <p:sp>
          <p:nvSpPr>
            <p:cNvPr id="118" name="Freeform 70"/>
            <p:cNvSpPr>
              <a:spLocks/>
            </p:cNvSpPr>
            <p:nvPr/>
          </p:nvSpPr>
          <p:spPr bwMode="auto">
            <a:xfrm>
              <a:off x="2147" y="2196"/>
              <a:ext cx="274" cy="104"/>
            </a:xfrm>
            <a:custGeom>
              <a:avLst/>
              <a:gdLst>
                <a:gd name="T0" fmla="*/ 15 w 142"/>
                <a:gd name="T1" fmla="*/ 54 h 54"/>
                <a:gd name="T2" fmla="*/ 1 w 142"/>
                <a:gd name="T3" fmla="*/ 43 h 54"/>
                <a:gd name="T4" fmla="*/ 12 w 142"/>
                <a:gd name="T5" fmla="*/ 26 h 54"/>
                <a:gd name="T6" fmla="*/ 124 w 142"/>
                <a:gd name="T7" fmla="*/ 2 h 54"/>
                <a:gd name="T8" fmla="*/ 141 w 142"/>
                <a:gd name="T9" fmla="*/ 12 h 54"/>
                <a:gd name="T10" fmla="*/ 130 w 142"/>
                <a:gd name="T11" fmla="*/ 29 h 54"/>
                <a:gd name="T12" fmla="*/ 18 w 142"/>
                <a:gd name="T13" fmla="*/ 54 h 54"/>
                <a:gd name="T14" fmla="*/ 15 w 142"/>
                <a:gd name="T15" fmla="*/ 54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42" h="54">
                  <a:moveTo>
                    <a:pt x="15" y="54"/>
                  </a:moveTo>
                  <a:cubicBezTo>
                    <a:pt x="8" y="54"/>
                    <a:pt x="3" y="50"/>
                    <a:pt x="1" y="43"/>
                  </a:cubicBezTo>
                  <a:cubicBezTo>
                    <a:pt x="0" y="36"/>
                    <a:pt x="4" y="28"/>
                    <a:pt x="12" y="26"/>
                  </a:cubicBezTo>
                  <a:cubicBezTo>
                    <a:pt x="124" y="2"/>
                    <a:pt x="124" y="2"/>
                    <a:pt x="124" y="2"/>
                  </a:cubicBezTo>
                  <a:cubicBezTo>
                    <a:pt x="132" y="0"/>
                    <a:pt x="139" y="5"/>
                    <a:pt x="141" y="12"/>
                  </a:cubicBezTo>
                  <a:cubicBezTo>
                    <a:pt x="142" y="20"/>
                    <a:pt x="138" y="27"/>
                    <a:pt x="130" y="29"/>
                  </a:cubicBezTo>
                  <a:cubicBezTo>
                    <a:pt x="18" y="54"/>
                    <a:pt x="18" y="54"/>
                    <a:pt x="18" y="54"/>
                  </a:cubicBezTo>
                  <a:cubicBezTo>
                    <a:pt x="17" y="54"/>
                    <a:pt x="16" y="54"/>
                    <a:pt x="15" y="54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/>
            </a:p>
          </p:txBody>
        </p:sp>
        <p:sp>
          <p:nvSpPr>
            <p:cNvPr id="119" name="Freeform 71"/>
            <p:cNvSpPr>
              <a:spLocks noEditPoints="1"/>
            </p:cNvSpPr>
            <p:nvPr/>
          </p:nvSpPr>
          <p:spPr bwMode="auto">
            <a:xfrm>
              <a:off x="2184" y="1508"/>
              <a:ext cx="575" cy="568"/>
            </a:xfrm>
            <a:custGeom>
              <a:avLst/>
              <a:gdLst>
                <a:gd name="T0" fmla="*/ 241 w 298"/>
                <a:gd name="T1" fmla="*/ 185 h 293"/>
                <a:gd name="T2" fmla="*/ 138 w 298"/>
                <a:gd name="T3" fmla="*/ 266 h 293"/>
                <a:gd name="T4" fmla="*/ 112 w 298"/>
                <a:gd name="T5" fmla="*/ 262 h 293"/>
                <a:gd name="T6" fmla="*/ 47 w 298"/>
                <a:gd name="T7" fmla="*/ 214 h 293"/>
                <a:gd name="T8" fmla="*/ 35 w 298"/>
                <a:gd name="T9" fmla="*/ 134 h 293"/>
                <a:gd name="T10" fmla="*/ 56 w 298"/>
                <a:gd name="T11" fmla="*/ 51 h 293"/>
                <a:gd name="T12" fmla="*/ 82 w 298"/>
                <a:gd name="T13" fmla="*/ 94 h 293"/>
                <a:gd name="T14" fmla="*/ 91 w 298"/>
                <a:gd name="T15" fmla="*/ 101 h 293"/>
                <a:gd name="T16" fmla="*/ 101 w 298"/>
                <a:gd name="T17" fmla="*/ 99 h 293"/>
                <a:gd name="T18" fmla="*/ 162 w 298"/>
                <a:gd name="T19" fmla="*/ 63 h 293"/>
                <a:gd name="T20" fmla="*/ 191 w 298"/>
                <a:gd name="T21" fmla="*/ 111 h 293"/>
                <a:gd name="T22" fmla="*/ 131 w 298"/>
                <a:gd name="T23" fmla="*/ 148 h 293"/>
                <a:gd name="T24" fmla="*/ 126 w 298"/>
                <a:gd name="T25" fmla="*/ 167 h 293"/>
                <a:gd name="T26" fmla="*/ 138 w 298"/>
                <a:gd name="T27" fmla="*/ 174 h 293"/>
                <a:gd name="T28" fmla="*/ 145 w 298"/>
                <a:gd name="T29" fmla="*/ 172 h 293"/>
                <a:gd name="T30" fmla="*/ 218 w 298"/>
                <a:gd name="T31" fmla="*/ 128 h 293"/>
                <a:gd name="T32" fmla="*/ 218 w 298"/>
                <a:gd name="T33" fmla="*/ 128 h 293"/>
                <a:gd name="T34" fmla="*/ 261 w 298"/>
                <a:gd name="T35" fmla="*/ 102 h 293"/>
                <a:gd name="T36" fmla="*/ 241 w 298"/>
                <a:gd name="T37" fmla="*/ 185 h 293"/>
                <a:gd name="T38" fmla="*/ 291 w 298"/>
                <a:gd name="T39" fmla="*/ 61 h 293"/>
                <a:gd name="T40" fmla="*/ 276 w 298"/>
                <a:gd name="T41" fmla="*/ 60 h 293"/>
                <a:gd name="T42" fmla="*/ 215 w 298"/>
                <a:gd name="T43" fmla="*/ 97 h 293"/>
                <a:gd name="T44" fmla="*/ 179 w 298"/>
                <a:gd name="T45" fmla="*/ 36 h 293"/>
                <a:gd name="T46" fmla="*/ 170 w 298"/>
                <a:gd name="T47" fmla="*/ 30 h 293"/>
                <a:gd name="T48" fmla="*/ 160 w 298"/>
                <a:gd name="T49" fmla="*/ 32 h 293"/>
                <a:gd name="T50" fmla="*/ 99 w 298"/>
                <a:gd name="T51" fmla="*/ 68 h 293"/>
                <a:gd name="T52" fmla="*/ 62 w 298"/>
                <a:gd name="T53" fmla="*/ 8 h 293"/>
                <a:gd name="T54" fmla="*/ 48 w 298"/>
                <a:gd name="T55" fmla="*/ 1 h 293"/>
                <a:gd name="T56" fmla="*/ 37 w 298"/>
                <a:gd name="T57" fmla="*/ 11 h 293"/>
                <a:gd name="T58" fmla="*/ 8 w 298"/>
                <a:gd name="T59" fmla="*/ 128 h 293"/>
                <a:gd name="T60" fmla="*/ 23 w 298"/>
                <a:gd name="T61" fmla="*/ 229 h 293"/>
                <a:gd name="T62" fmla="*/ 106 w 298"/>
                <a:gd name="T63" fmla="*/ 289 h 293"/>
                <a:gd name="T64" fmla="*/ 138 w 298"/>
                <a:gd name="T65" fmla="*/ 293 h 293"/>
                <a:gd name="T66" fmla="*/ 268 w 298"/>
                <a:gd name="T67" fmla="*/ 192 h 293"/>
                <a:gd name="T68" fmla="*/ 296 w 298"/>
                <a:gd name="T69" fmla="*/ 76 h 293"/>
                <a:gd name="T70" fmla="*/ 291 w 298"/>
                <a:gd name="T71" fmla="*/ 61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298" h="293">
                  <a:moveTo>
                    <a:pt x="241" y="185"/>
                  </a:moveTo>
                  <a:cubicBezTo>
                    <a:pt x="229" y="233"/>
                    <a:pt x="187" y="266"/>
                    <a:pt x="138" y="266"/>
                  </a:cubicBezTo>
                  <a:cubicBezTo>
                    <a:pt x="129" y="266"/>
                    <a:pt x="121" y="265"/>
                    <a:pt x="112" y="262"/>
                  </a:cubicBezTo>
                  <a:cubicBezTo>
                    <a:pt x="85" y="256"/>
                    <a:pt x="62" y="239"/>
                    <a:pt x="47" y="214"/>
                  </a:cubicBezTo>
                  <a:cubicBezTo>
                    <a:pt x="33" y="190"/>
                    <a:pt x="28" y="162"/>
                    <a:pt x="35" y="134"/>
                  </a:cubicBezTo>
                  <a:cubicBezTo>
                    <a:pt x="56" y="51"/>
                    <a:pt x="56" y="51"/>
                    <a:pt x="56" y="51"/>
                  </a:cubicBezTo>
                  <a:cubicBezTo>
                    <a:pt x="82" y="94"/>
                    <a:pt x="82" y="94"/>
                    <a:pt x="82" y="94"/>
                  </a:cubicBezTo>
                  <a:cubicBezTo>
                    <a:pt x="84" y="98"/>
                    <a:pt x="87" y="100"/>
                    <a:pt x="91" y="101"/>
                  </a:cubicBezTo>
                  <a:cubicBezTo>
                    <a:pt x="94" y="102"/>
                    <a:pt x="98" y="101"/>
                    <a:pt x="101" y="99"/>
                  </a:cubicBezTo>
                  <a:cubicBezTo>
                    <a:pt x="162" y="63"/>
                    <a:pt x="162" y="63"/>
                    <a:pt x="162" y="63"/>
                  </a:cubicBezTo>
                  <a:cubicBezTo>
                    <a:pt x="191" y="111"/>
                    <a:pt x="191" y="111"/>
                    <a:pt x="191" y="111"/>
                  </a:cubicBezTo>
                  <a:cubicBezTo>
                    <a:pt x="131" y="148"/>
                    <a:pt x="131" y="148"/>
                    <a:pt x="131" y="148"/>
                  </a:cubicBezTo>
                  <a:cubicBezTo>
                    <a:pt x="124" y="152"/>
                    <a:pt x="122" y="160"/>
                    <a:pt x="126" y="167"/>
                  </a:cubicBezTo>
                  <a:cubicBezTo>
                    <a:pt x="129" y="171"/>
                    <a:pt x="133" y="174"/>
                    <a:pt x="138" y="174"/>
                  </a:cubicBezTo>
                  <a:cubicBezTo>
                    <a:pt x="140" y="174"/>
                    <a:pt x="143" y="173"/>
                    <a:pt x="145" y="172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18" y="128"/>
                    <a:pt x="218" y="128"/>
                    <a:pt x="218" y="128"/>
                  </a:cubicBezTo>
                  <a:cubicBezTo>
                    <a:pt x="261" y="102"/>
                    <a:pt x="261" y="102"/>
                    <a:pt x="261" y="102"/>
                  </a:cubicBezTo>
                  <a:lnTo>
                    <a:pt x="241" y="185"/>
                  </a:lnTo>
                  <a:close/>
                  <a:moveTo>
                    <a:pt x="291" y="61"/>
                  </a:moveTo>
                  <a:cubicBezTo>
                    <a:pt x="287" y="58"/>
                    <a:pt x="280" y="58"/>
                    <a:pt x="276" y="60"/>
                  </a:cubicBezTo>
                  <a:cubicBezTo>
                    <a:pt x="215" y="97"/>
                    <a:pt x="215" y="97"/>
                    <a:pt x="215" y="97"/>
                  </a:cubicBezTo>
                  <a:cubicBezTo>
                    <a:pt x="179" y="36"/>
                    <a:pt x="179" y="36"/>
                    <a:pt x="179" y="36"/>
                  </a:cubicBezTo>
                  <a:cubicBezTo>
                    <a:pt x="177" y="33"/>
                    <a:pt x="174" y="31"/>
                    <a:pt x="170" y="30"/>
                  </a:cubicBezTo>
                  <a:cubicBezTo>
                    <a:pt x="166" y="29"/>
                    <a:pt x="163" y="30"/>
                    <a:pt x="160" y="32"/>
                  </a:cubicBezTo>
                  <a:cubicBezTo>
                    <a:pt x="99" y="68"/>
                    <a:pt x="99" y="68"/>
                    <a:pt x="99" y="6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0" y="3"/>
                    <a:pt x="54" y="0"/>
                    <a:pt x="48" y="1"/>
                  </a:cubicBezTo>
                  <a:cubicBezTo>
                    <a:pt x="43" y="2"/>
                    <a:pt x="38" y="6"/>
                    <a:pt x="37" y="11"/>
                  </a:cubicBezTo>
                  <a:cubicBezTo>
                    <a:pt x="8" y="128"/>
                    <a:pt x="8" y="128"/>
                    <a:pt x="8" y="128"/>
                  </a:cubicBezTo>
                  <a:cubicBezTo>
                    <a:pt x="0" y="162"/>
                    <a:pt x="5" y="198"/>
                    <a:pt x="23" y="229"/>
                  </a:cubicBezTo>
                  <a:cubicBezTo>
                    <a:pt x="42" y="259"/>
                    <a:pt x="71" y="281"/>
                    <a:pt x="106" y="289"/>
                  </a:cubicBezTo>
                  <a:cubicBezTo>
                    <a:pt x="116" y="292"/>
                    <a:pt x="127" y="293"/>
                    <a:pt x="138" y="293"/>
                  </a:cubicBezTo>
                  <a:cubicBezTo>
                    <a:pt x="199" y="293"/>
                    <a:pt x="253" y="252"/>
                    <a:pt x="268" y="192"/>
                  </a:cubicBezTo>
                  <a:cubicBezTo>
                    <a:pt x="296" y="76"/>
                    <a:pt x="296" y="76"/>
                    <a:pt x="296" y="76"/>
                  </a:cubicBezTo>
                  <a:cubicBezTo>
                    <a:pt x="298" y="70"/>
                    <a:pt x="296" y="65"/>
                    <a:pt x="291" y="61"/>
                  </a:cubicBezTo>
                </a:path>
              </a:pathLst>
            </a:custGeom>
            <a:solidFill>
              <a:srgbClr val="CB33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l-PL" dirty="0"/>
            </a:p>
          </p:txBody>
        </p:sp>
      </p:grpSp>
      <p:sp>
        <p:nvSpPr>
          <p:cNvPr id="120" name="Trójkąt równoramienny 119"/>
          <p:cNvSpPr/>
          <p:nvPr userDrawn="1"/>
        </p:nvSpPr>
        <p:spPr>
          <a:xfrm rot="16200000">
            <a:off x="10216896" y="5943600"/>
            <a:ext cx="2121408" cy="1828800"/>
          </a:xfrm>
          <a:prstGeom prst="triangle">
            <a:avLst/>
          </a:prstGeom>
          <a:solidFill>
            <a:srgbClr val="48A2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  <p:sp>
        <p:nvSpPr>
          <p:cNvPr id="121" name="Trójkąt równoramienny 120"/>
          <p:cNvSpPr/>
          <p:nvPr userDrawn="1"/>
        </p:nvSpPr>
        <p:spPr>
          <a:xfrm rot="5400000">
            <a:off x="-1187699" y="5105401"/>
            <a:ext cx="2121408" cy="1828800"/>
          </a:xfrm>
          <a:prstGeom prst="triangle">
            <a:avLst/>
          </a:prstGeom>
          <a:solidFill>
            <a:srgbClr val="CB33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/>
              <a:t>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278097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F62FD20A-52A1-4ADD-84DD-9EFAB4CB4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6E4CA6E4-E318-4CB6-861A-6CA4CBF2B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97AB91FD-C464-4F34-A15B-CC56AE86D6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73525CA2-D4DD-4CD2-BAB0-175A9808A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C9C37983-30A1-43C2-B194-7EFE30F92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73402819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25381133-5DAA-4C23-8BB7-991B000E11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98FBCD0C-AAEB-4730-ACD1-8DE36CFD6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456F5DD5-D604-41ED-8374-F34B317E1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48EE72D1-7855-40BF-8928-A874CECDB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A512FEC3-E121-4DD9-B4CC-7B60887E8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25111498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4AAC72C6-C221-4EC9-A231-770546120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27C44DA9-962C-4271-9B8E-42E0CA206C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E5B26549-A035-4116-8018-1DF0D26C0B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E2ACD508-514A-4499-91EB-B5C7F7E82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D433F5B3-32DF-4D26-81F8-3CBCEA2BA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81D5659B-CC79-437A-BEB6-5747B6686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2683787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0498C4B4-771E-4643-8337-B7C12080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39C22FBA-67D5-4B8B-839B-3A9E52FB48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262493F0-1376-4CA3-92A0-446976AEA9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xmlns="" id="{306F9BD3-EFBE-48BE-9EB1-CBCE96C651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xmlns="" id="{1E504994-B556-4A05-991C-C9369B7D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xmlns="" id="{C57C696E-1F36-4E1D-986E-AD0CE9DE4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xmlns="" id="{DE184C6C-E774-407F-9B7D-80DBC16475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xmlns="" id="{C8D602D7-9C70-4A77-B253-F1A8B1611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104419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3BC604A5-9C00-41E8-BBDC-630DF4844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xmlns="" id="{2E688282-EB07-4F9F-8F02-9AABF3960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xmlns="" id="{A9FBDB10-0969-4E49-9098-A3A85795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xmlns="" id="{ED911042-E52C-43A5-BB64-9712E13182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953489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xmlns="" id="{CEBD610B-0763-4C8D-9FC4-AF7E3D74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xmlns="" id="{0F77F607-BEBE-42C5-B00A-5A84132FD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xmlns="" id="{B762DE26-4EE0-44D0-A3F0-FD74B75A5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8531273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13D6B512-3120-4B01-8202-5E921F245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2F81A94-FEB7-4670-BC0F-11895AB36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D5A27124-FB31-4BC4-B553-103B745D6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C23E91D7-4B9E-422E-BD27-48DDB89E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CF309CA2-993A-47C9-8529-4652C4B5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2DD37F3-6992-44EA-BC8A-56829ACE0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864344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5EF6AF1E-9004-45F3-B562-A17D605092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xmlns="" id="{49E3CD93-2346-40A1-8F82-3D8708EEFD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xmlns="" id="{3342B99A-FEDE-4F30-B566-97D1BC9032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xmlns="" id="{0E621567-1C0D-471E-B726-07B0F557C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xmlns="" id="{8CB1BD24-7255-4857-A3C1-4CA74288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xmlns="" id="{E2604B03-B6DF-45B0-9983-6835EF5E6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31284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xmlns="" id="{0ADFBD19-61F1-4A95-963B-026D30CE3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xmlns="" id="{2D9AC4A8-8E64-476B-895F-CA5E03CD2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xmlns="" id="{7E4C3F0D-5134-4B07-AF88-B6AFEA1474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B08A4-AB68-4111-976F-4F60C7C68976}" type="datetimeFigureOut">
              <a:rPr lang="pl-PL" smtClean="0"/>
              <a:t>27.06.2019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xmlns="" id="{1EBF2B75-B83E-4FC4-BB02-E37016A748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xmlns="" id="{E24DDBFC-EE9B-4938-80E1-9C8F7B69E2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17E581-4445-4373-9CEE-BB5D00F6062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5388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5.xml"/><Relationship Id="rId9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6.xml"/><Relationship Id="rId11" Type="http://schemas.openxmlformats.org/officeDocument/2006/relationships/image" Target="../media/image7.png"/><Relationship Id="rId5" Type="http://schemas.openxmlformats.org/officeDocument/2006/relationships/diagramQuickStyle" Target="../diagrams/quickStyle6.xml"/><Relationship Id="rId10" Type="http://schemas.openxmlformats.org/officeDocument/2006/relationships/image" Target="../media/image1.png"/><Relationship Id="rId4" Type="http://schemas.openxmlformats.org/officeDocument/2006/relationships/diagramLayout" Target="../diagrams/layout6.xml"/><Relationship Id="rId9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mailto:katowice@pfron.org.pl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4.png"/><Relationship Id="rId5" Type="http://schemas.openxmlformats.org/officeDocument/2006/relationships/diagramQuickStyle" Target="../diagrams/quickStyle1.xml"/><Relationship Id="rId10" Type="http://schemas.openxmlformats.org/officeDocument/2006/relationships/image" Target="../media/image1.png"/><Relationship Id="rId4" Type="http://schemas.openxmlformats.org/officeDocument/2006/relationships/diagramLayout" Target="../diagrams/layout1.xml"/><Relationship Id="rId9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2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2.xml"/><Relationship Id="rId11" Type="http://schemas.openxmlformats.org/officeDocument/2006/relationships/image" Target="../media/image5.jpg"/><Relationship Id="rId5" Type="http://schemas.openxmlformats.org/officeDocument/2006/relationships/image" Target="../media/image1.png"/><Relationship Id="rId10" Type="http://schemas.microsoft.com/office/2007/relationships/diagramDrawing" Target="../diagrams/drawing2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10" Type="http://schemas.openxmlformats.org/officeDocument/2006/relationships/image" Target="../media/image3.jpeg"/><Relationship Id="rId4" Type="http://schemas.openxmlformats.org/officeDocument/2006/relationships/diagramLayout" Target="../diagrams/layout3.xml"/><Relationship Id="rId9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image" Target="../media/image2.jpeg"/><Relationship Id="rId7" Type="http://schemas.openxmlformats.org/officeDocument/2006/relationships/diagramLayout" Target="../diagrams/layout4.xml"/><Relationship Id="rId12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diagramData" Target="../diagrams/data4.xml"/><Relationship Id="rId11" Type="http://schemas.openxmlformats.org/officeDocument/2006/relationships/image" Target="../media/image6.jpeg"/><Relationship Id="rId5" Type="http://schemas.openxmlformats.org/officeDocument/2006/relationships/image" Target="../media/image1.png"/><Relationship Id="rId10" Type="http://schemas.microsoft.com/office/2007/relationships/diagramDrawing" Target="../diagrams/drawing4.xml"/><Relationship Id="rId4" Type="http://schemas.openxmlformats.org/officeDocument/2006/relationships/image" Target="../media/image3.jpeg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35561" y="1176039"/>
            <a:ext cx="8224680" cy="3094120"/>
          </a:xfrm>
        </p:spPr>
        <p:txBody>
          <a:bodyPr>
            <a:noAutofit/>
          </a:bodyPr>
          <a:lstStyle/>
          <a:p>
            <a:pPr algn="ctr"/>
            <a:r>
              <a:rPr lang="pl-PL" sz="5400" b="1" dirty="0">
                <a:latin typeface="+mn-lt"/>
              </a:rPr>
              <a:t/>
            </a:r>
            <a:br>
              <a:rPr lang="pl-PL" sz="5400" b="1" dirty="0">
                <a:latin typeface="+mn-lt"/>
              </a:rPr>
            </a:br>
            <a:r>
              <a:rPr lang="pl-PL" sz="5400" b="1" dirty="0">
                <a:latin typeface="+mn-lt"/>
              </a:rPr>
              <a:t>System Obsługi Wsparcia finansowanego ze środków PFRON</a:t>
            </a:r>
            <a:endParaRPr lang="pl-PL" sz="5400" dirty="0">
              <a:latin typeface="+mn-lt"/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B68CE6B0-6D7A-42C2-9B04-891C3334824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85687" y="0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AutoShape 2" descr="IMG_1775.JPG">
            <a:extLst>
              <a:ext uri="{FF2B5EF4-FFF2-40B4-BE49-F238E27FC236}">
                <a16:creationId xmlns:a16="http://schemas.microsoft.com/office/drawing/2014/main" xmlns="" id="{63F8D86F-D71E-40DE-88BB-32DFFC37850A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5" name="AutoShape 4" descr="IMG_1775.JPG">
            <a:extLst>
              <a:ext uri="{FF2B5EF4-FFF2-40B4-BE49-F238E27FC236}">
                <a16:creationId xmlns:a16="http://schemas.microsoft.com/office/drawing/2014/main" xmlns="" id="{86F351C5-83B5-4B92-B328-ED2E4E1F84A8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3496078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447764" y="1628800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\\Adfs\wsp_wrp\POPC\Logotypy\logo_FE_Polska_Cyfrowa_rgb-1.jpg">
            <a:extLst>
              <a:ext uri="{FF2B5EF4-FFF2-40B4-BE49-F238E27FC236}">
                <a16:creationId xmlns:a16="http://schemas.microsoft.com/office/drawing/2014/main" xmlns="" id="{A97AE552-643F-471C-9EE6-A8C5D0CA8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16" y="5710887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CBAF24C-0C4D-4853-98EA-20746CB59007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363580"/>
            <a:ext cx="1584176" cy="1648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 descr="\\Adfs\wsp_wrp\POPC\Logotypy\UE_EFRR_rgb-1.jpg">
            <a:extLst>
              <a:ext uri="{FF2B5EF4-FFF2-40B4-BE49-F238E27FC236}">
                <a16:creationId xmlns:a16="http://schemas.microsoft.com/office/drawing/2014/main" xmlns="" id="{097ED8DE-B07B-4C4D-99CB-E29FDBD35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87" y="5828420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D46F66F3-1F8B-49AF-8815-C81BE7A409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1450" y="404813"/>
            <a:ext cx="7705725" cy="782637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600" b="1" dirty="0">
                <a:solidFill>
                  <a:schemeClr val="bg1"/>
                </a:solidFill>
                <a:latin typeface="+mn-lt"/>
              </a:rPr>
              <a:t>WSPARCIE DLA JST</a:t>
            </a:r>
          </a:p>
        </p:txBody>
      </p:sp>
    </p:spTree>
    <p:extLst>
      <p:ext uri="{BB962C8B-B14F-4D97-AF65-F5344CB8AC3E}">
        <p14:creationId xmlns:p14="http://schemas.microsoft.com/office/powerpoint/2010/main" val="3521192371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258473-07C0-4C58-B4FC-082063E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013740" y="1664802"/>
            <a:ext cx="9803362" cy="43415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l-PL" b="1" dirty="0"/>
              <a:t>Elektroniczne wnioski </a:t>
            </a:r>
            <a:r>
              <a:rPr lang="pl-PL" dirty="0"/>
              <a:t>wstępnie sprawdzone przez system SOW</a:t>
            </a:r>
          </a:p>
          <a:p>
            <a:pPr>
              <a:lnSpc>
                <a:spcPct val="150000"/>
              </a:lnSpc>
            </a:pPr>
            <a:r>
              <a:rPr lang="pl-PL" b="1" dirty="0"/>
              <a:t>Bezpłatny</a:t>
            </a:r>
            <a:r>
              <a:rPr lang="pl-PL" dirty="0"/>
              <a:t> </a:t>
            </a:r>
            <a:r>
              <a:rPr lang="pl-PL" b="1" dirty="0"/>
              <a:t>system</a:t>
            </a:r>
            <a:r>
              <a:rPr lang="pl-PL" dirty="0"/>
              <a:t> administrowany przez PFRON</a:t>
            </a:r>
          </a:p>
          <a:p>
            <a:pPr>
              <a:lnSpc>
                <a:spcPct val="150000"/>
              </a:lnSpc>
            </a:pPr>
            <a:r>
              <a:rPr lang="pl-PL" b="1" dirty="0"/>
              <a:t>Weryfikacja wnioskodawców </a:t>
            </a:r>
            <a:r>
              <a:rPr lang="pl-PL" dirty="0"/>
              <a:t>w Centralnej Bazie Beneficjentów</a:t>
            </a:r>
          </a:p>
          <a:p>
            <a:pPr>
              <a:lnSpc>
                <a:spcPct val="150000"/>
              </a:lnSpc>
            </a:pPr>
            <a:r>
              <a:rPr lang="pl-PL" b="1" dirty="0"/>
              <a:t>Urządzenia digitalizujące </a:t>
            </a:r>
            <a:r>
              <a:rPr lang="pl-PL" dirty="0"/>
              <a:t>dla dokumentacji złożonej papierowo</a:t>
            </a:r>
          </a:p>
          <a:p>
            <a:pPr>
              <a:lnSpc>
                <a:spcPct val="150000"/>
              </a:lnSpc>
            </a:pPr>
            <a:r>
              <a:rPr lang="pl-PL" b="1" dirty="0"/>
              <a:t>Standaryzacja i uproszczenie </a:t>
            </a:r>
            <a:r>
              <a:rPr lang="pl-PL" dirty="0"/>
              <a:t>wniosków w systemie SOW</a:t>
            </a:r>
          </a:p>
          <a:p>
            <a:pPr>
              <a:lnSpc>
                <a:spcPct val="150000"/>
              </a:lnSpc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99BB938-CE1E-4728-AEBF-98DC88535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8">
            <a:extLst>
              <a:ext uri="{FF2B5EF4-FFF2-40B4-BE49-F238E27FC236}">
                <a16:creationId xmlns:a16="http://schemas.microsoft.com/office/drawing/2014/main" xmlns="" id="{B19D6D20-7117-4C53-9DF2-5F640B8ACC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7E14FB34-FE46-4BE9-ABEC-CA36AE666591}"/>
              </a:ext>
            </a:extLst>
          </p:cNvPr>
          <p:cNvSpPr txBox="1">
            <a:spLocks/>
          </p:cNvSpPr>
          <p:nvPr/>
        </p:nvSpPr>
        <p:spPr>
          <a:xfrm>
            <a:off x="2452106" y="299407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Korzyści dla Realizatorów</a:t>
            </a:r>
          </a:p>
        </p:txBody>
      </p:sp>
    </p:spTree>
    <p:extLst>
      <p:ext uri="{BB962C8B-B14F-4D97-AF65-F5344CB8AC3E}">
        <p14:creationId xmlns:p14="http://schemas.microsoft.com/office/powerpoint/2010/main" val="257739071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495061" y="1519569"/>
          <a:ext cx="525658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16" y="5710887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5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xmlns="" id="{3C706A0C-BE3F-44EC-B309-E33317FAF2A3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4851" y="115904"/>
            <a:ext cx="1584176" cy="1648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Symbol zastępczy zawartości 9">
            <a:extLst>
              <a:ext uri="{FF2B5EF4-FFF2-40B4-BE49-F238E27FC236}">
                <a16:creationId xmlns:a16="http://schemas.microsoft.com/office/drawing/2014/main" xmlns="" id="{64018D38-760D-441D-B0D3-22051981296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528048" y="1370663"/>
            <a:ext cx="3435812" cy="434022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7E783987-C7D2-41B3-83A2-CBA916060AD9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63352" y="-65528"/>
            <a:ext cx="2999492" cy="1585097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xmlns="" id="{5CC803C1-B6C2-46BF-8015-4DF01A69C6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071665" y="476672"/>
            <a:ext cx="6336704" cy="689033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PORTAL-SOW.PFRON.ORG.PL</a:t>
            </a:r>
          </a:p>
        </p:txBody>
      </p:sp>
    </p:spTree>
    <p:extLst>
      <p:ext uri="{BB962C8B-B14F-4D97-AF65-F5344CB8AC3E}">
        <p14:creationId xmlns:p14="http://schemas.microsoft.com/office/powerpoint/2010/main" val="2889183319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258473-07C0-4C58-B4FC-082063E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84244" y="1857829"/>
            <a:ext cx="9768638" cy="4027662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pl-PL" b="1" dirty="0"/>
              <a:t>Dostępny na różnych platformach i urządzeniach </a:t>
            </a:r>
            <a:r>
              <a:rPr lang="pl-PL" dirty="0"/>
              <a:t>- komputery, laptopy, tablety.</a:t>
            </a:r>
          </a:p>
          <a:p>
            <a:pPr lvl="0">
              <a:lnSpc>
                <a:spcPct val="100000"/>
              </a:lnSpc>
            </a:pPr>
            <a:r>
              <a:rPr lang="pl-PL" b="1" dirty="0"/>
              <a:t>Bezpieczny</a:t>
            </a:r>
            <a:r>
              <a:rPr lang="pl-PL" dirty="0"/>
              <a:t> </a:t>
            </a:r>
          </a:p>
          <a:p>
            <a:pPr lvl="0">
              <a:lnSpc>
                <a:spcPct val="100000"/>
              </a:lnSpc>
            </a:pPr>
            <a:r>
              <a:rPr lang="pl-PL" dirty="0"/>
              <a:t>Narzędzia autoryzacji i podpisywania dokumentów z wykorzystaniem </a:t>
            </a:r>
            <a:r>
              <a:rPr lang="pl-PL" b="1" dirty="0"/>
              <a:t>podpisu elektronicznego lub profilu zaufanego</a:t>
            </a:r>
            <a:r>
              <a:rPr lang="pl-PL" dirty="0"/>
              <a:t>,</a:t>
            </a:r>
          </a:p>
          <a:p>
            <a:pPr>
              <a:lnSpc>
                <a:spcPct val="100000"/>
              </a:lnSpc>
            </a:pPr>
            <a:r>
              <a:rPr lang="pl-PL" dirty="0"/>
              <a:t>Wyposażony w </a:t>
            </a:r>
            <a:r>
              <a:rPr lang="pl-PL" b="1" dirty="0"/>
              <a:t>narzędzia analityczne</a:t>
            </a:r>
            <a:r>
              <a:rPr lang="pl-PL" dirty="0"/>
              <a:t>, które umożliwią lepsze monitorowanie wykorzystania środków.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99BB938-CE1E-4728-AEBF-98DC88535F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8">
            <a:extLst>
              <a:ext uri="{FF2B5EF4-FFF2-40B4-BE49-F238E27FC236}">
                <a16:creationId xmlns:a16="http://schemas.microsoft.com/office/drawing/2014/main" xmlns="" id="{DC2FBC78-0EA7-41C2-89CD-AB28FDD352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655E0A38-A1F4-4330-9929-78E30DD42AEE}"/>
              </a:ext>
            </a:extLst>
          </p:cNvPr>
          <p:cNvSpPr txBox="1">
            <a:spLocks/>
          </p:cNvSpPr>
          <p:nvPr/>
        </p:nvSpPr>
        <p:spPr>
          <a:xfrm>
            <a:off x="2452106" y="299407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Cechy Systemu SOW</a:t>
            </a:r>
          </a:p>
        </p:txBody>
      </p:sp>
    </p:spTree>
    <p:extLst>
      <p:ext uri="{BB962C8B-B14F-4D97-AF65-F5344CB8AC3E}">
        <p14:creationId xmlns:p14="http://schemas.microsoft.com/office/powerpoint/2010/main" val="3051476515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258473-07C0-4C58-B4FC-082063E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84243" y="1529238"/>
            <a:ext cx="9768638" cy="4341501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</a:pPr>
            <a:r>
              <a:rPr lang="pl-PL" b="1" dirty="0"/>
              <a:t>Scentralizowana platforma informatyczna </a:t>
            </a:r>
            <a:r>
              <a:rPr lang="pl-PL" dirty="0"/>
              <a:t>– system SOW</a:t>
            </a:r>
          </a:p>
          <a:p>
            <a:pPr lvl="0">
              <a:lnSpc>
                <a:spcPct val="110000"/>
              </a:lnSpc>
            </a:pPr>
            <a:r>
              <a:rPr lang="pl-PL" b="1" dirty="0"/>
              <a:t>Ujednolicone wzory wniosków </a:t>
            </a:r>
          </a:p>
          <a:p>
            <a:pPr lvl="0">
              <a:lnSpc>
                <a:spcPct val="110000"/>
              </a:lnSpc>
            </a:pPr>
            <a:r>
              <a:rPr lang="pl-PL" b="1" dirty="0"/>
              <a:t>Kreator</a:t>
            </a:r>
            <a:r>
              <a:rPr lang="pl-PL" dirty="0"/>
              <a:t> ułatwiający dobór odpowiedniej formy wsparcia</a:t>
            </a:r>
          </a:p>
          <a:p>
            <a:pPr>
              <a:lnSpc>
                <a:spcPct val="110000"/>
              </a:lnSpc>
            </a:pPr>
            <a:r>
              <a:rPr lang="pl-PL" b="1" dirty="0"/>
              <a:t>Portal </a:t>
            </a:r>
            <a:r>
              <a:rPr lang="pl-PL" b="1" dirty="0" err="1"/>
              <a:t>edukacyjno</a:t>
            </a:r>
            <a:r>
              <a:rPr lang="pl-PL" b="1" dirty="0"/>
              <a:t> - informacyjny</a:t>
            </a:r>
          </a:p>
          <a:p>
            <a:pPr lvl="0">
              <a:lnSpc>
                <a:spcPct val="110000"/>
              </a:lnSpc>
            </a:pPr>
            <a:r>
              <a:rPr lang="pl-PL" b="1" dirty="0"/>
              <a:t>Prawie 2 tysiące urządzeń </a:t>
            </a:r>
            <a:r>
              <a:rPr lang="pl-PL" dirty="0"/>
              <a:t>digitalizujących i mobilnych</a:t>
            </a:r>
          </a:p>
          <a:p>
            <a:pPr lvl="0">
              <a:lnSpc>
                <a:spcPct val="110000"/>
              </a:lnSpc>
            </a:pPr>
            <a:r>
              <a:rPr lang="pl-PL" b="1" dirty="0"/>
              <a:t>Centralna Baza Beneficjentów </a:t>
            </a:r>
            <a:endParaRPr lang="pl-PL" dirty="0"/>
          </a:p>
          <a:p>
            <a:pPr lvl="0">
              <a:lnSpc>
                <a:spcPct val="110000"/>
              </a:lnSpc>
            </a:pPr>
            <a:r>
              <a:rPr lang="pl-PL" b="1" dirty="0"/>
              <a:t>Infolinia</a:t>
            </a:r>
          </a:p>
          <a:p>
            <a:pPr lvl="0">
              <a:lnSpc>
                <a:spcPct val="110000"/>
              </a:lnSpc>
            </a:pPr>
            <a:r>
              <a:rPr lang="pl-PL" b="1" dirty="0"/>
              <a:t>Szkolenia stacjonarne </a:t>
            </a:r>
            <a:r>
              <a:rPr lang="pl-PL" dirty="0"/>
              <a:t>dla ponad 1200 osób z JST </a:t>
            </a:r>
          </a:p>
          <a:p>
            <a:pPr lvl="0">
              <a:lnSpc>
                <a:spcPct val="110000"/>
              </a:lnSpc>
            </a:pPr>
            <a:r>
              <a:rPr lang="pl-PL" b="1" dirty="0"/>
              <a:t>Szkolenia e-learningowe </a:t>
            </a:r>
            <a:r>
              <a:rPr lang="pl-PL" dirty="0"/>
              <a:t>dla Beneficjentów projektu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99BB938-CE1E-4728-AEBF-98DC88535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8">
            <a:extLst>
              <a:ext uri="{FF2B5EF4-FFF2-40B4-BE49-F238E27FC236}">
                <a16:creationId xmlns:a16="http://schemas.microsoft.com/office/drawing/2014/main" xmlns="" id="{25F2E5E3-DA41-4E9F-A079-7C0101AA1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219787CB-16DC-460C-B27C-0BC9E85C3ECC}"/>
              </a:ext>
            </a:extLst>
          </p:cNvPr>
          <p:cNvSpPr txBox="1">
            <a:spLocks/>
          </p:cNvSpPr>
          <p:nvPr/>
        </p:nvSpPr>
        <p:spPr>
          <a:xfrm>
            <a:off x="2511416" y="276453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Główne rezultaty Systemu</a:t>
            </a:r>
          </a:p>
        </p:txBody>
      </p:sp>
    </p:spTree>
    <p:extLst>
      <p:ext uri="{BB962C8B-B14F-4D97-AF65-F5344CB8AC3E}">
        <p14:creationId xmlns:p14="http://schemas.microsoft.com/office/powerpoint/2010/main" val="319043342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258473-07C0-4C58-B4FC-082063E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023823" y="1520789"/>
            <a:ext cx="9162647" cy="4639475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pl-PL" b="1" dirty="0"/>
              <a:t>107 podpisanych porozumień o wdrożeniu SOW w JST</a:t>
            </a:r>
          </a:p>
          <a:p>
            <a:pPr lvl="0">
              <a:lnSpc>
                <a:spcPct val="150000"/>
              </a:lnSpc>
            </a:pPr>
            <a:r>
              <a:rPr lang="pl-PL" b="1" dirty="0"/>
              <a:t>1500 zarejestrowanych użytkowników</a:t>
            </a:r>
          </a:p>
          <a:p>
            <a:pPr lvl="0">
              <a:lnSpc>
                <a:spcPct val="150000"/>
              </a:lnSpc>
            </a:pPr>
            <a:r>
              <a:rPr lang="pl-PL" b="1" dirty="0"/>
              <a:t>403 złożone wnioski w 24 powiatach</a:t>
            </a:r>
          </a:p>
          <a:p>
            <a:pPr>
              <a:lnSpc>
                <a:spcPct val="150000"/>
              </a:lnSpc>
            </a:pPr>
            <a:r>
              <a:rPr lang="pl-PL" b="1" dirty="0"/>
              <a:t>58 aktywnych naborów</a:t>
            </a:r>
          </a:p>
          <a:p>
            <a:pPr lvl="0">
              <a:lnSpc>
                <a:spcPct val="150000"/>
              </a:lnSpc>
            </a:pPr>
            <a:r>
              <a:rPr lang="pl-PL" b="1" dirty="0"/>
              <a:t>265 skanerów oraz 1500 tabletów przekazanych do JST</a:t>
            </a:r>
          </a:p>
          <a:p>
            <a:pPr marL="0" lvl="0" indent="0">
              <a:lnSpc>
                <a:spcPct val="150000"/>
              </a:lnSpc>
              <a:buNone/>
            </a:pPr>
            <a:r>
              <a:rPr lang="pl-PL" sz="1600" b="1" dirty="0"/>
              <a:t>Dane na 08.04.2019</a:t>
            </a:r>
          </a:p>
          <a:p>
            <a:pPr marL="0" lvl="0" indent="0">
              <a:lnSpc>
                <a:spcPct val="150000"/>
              </a:lnSpc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99BB938-CE1E-4728-AEBF-98DC88535F1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ytuł 8">
            <a:extLst>
              <a:ext uri="{FF2B5EF4-FFF2-40B4-BE49-F238E27FC236}">
                <a16:creationId xmlns:a16="http://schemas.microsoft.com/office/drawing/2014/main" xmlns="" id="{896F60DB-10DA-41FF-A294-5112F596D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Tytuł 1">
            <a:extLst>
              <a:ext uri="{FF2B5EF4-FFF2-40B4-BE49-F238E27FC236}">
                <a16:creationId xmlns:a16="http://schemas.microsoft.com/office/drawing/2014/main" xmlns="" id="{EA4D562D-B32A-4305-AD6E-8E989EACBDA0}"/>
              </a:ext>
            </a:extLst>
          </p:cNvPr>
          <p:cNvSpPr txBox="1">
            <a:spLocks/>
          </p:cNvSpPr>
          <p:nvPr/>
        </p:nvSpPr>
        <p:spPr>
          <a:xfrm>
            <a:off x="2452106" y="299407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Gdzie jesteśmy?</a:t>
            </a:r>
          </a:p>
        </p:txBody>
      </p:sp>
    </p:spTree>
    <p:extLst>
      <p:ext uri="{BB962C8B-B14F-4D97-AF65-F5344CB8AC3E}">
        <p14:creationId xmlns:p14="http://schemas.microsoft.com/office/powerpoint/2010/main" val="2718678562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520700" y="1346200"/>
            <a:ext cx="11183147" cy="825500"/>
          </a:xfrm>
        </p:spPr>
        <p:txBody>
          <a:bodyPr>
            <a:normAutofit fontScale="90000"/>
          </a:bodyPr>
          <a:lstStyle/>
          <a:p>
            <a:pPr algn="l"/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3100" b="1" dirty="0"/>
              <a:t/>
            </a:r>
            <a:br>
              <a:rPr lang="pl-PL" altLang="pl-PL" sz="3100" b="1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4000" b="1" dirty="0">
                <a:solidFill>
                  <a:schemeClr val="tx1"/>
                </a:solidFill>
                <a:latin typeface="+mn-lt"/>
              </a:rPr>
              <a:t>Dziękuję za uwagę </a:t>
            </a:r>
            <a:br>
              <a:rPr lang="pl-PL" sz="4000" b="1" dirty="0">
                <a:solidFill>
                  <a:schemeClr val="tx1"/>
                </a:solidFill>
                <a:latin typeface="+mn-lt"/>
              </a:rPr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36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Oddział Śląski PFRON</a:t>
            </a:r>
            <a:r>
              <a:rPr lang="pl-PL" sz="3600" b="1" dirty="0">
                <a:solidFill>
                  <a:srgbClr val="0070C0"/>
                </a:solidFill>
                <a:latin typeface="+mn-lt"/>
              </a:rPr>
              <a:t/>
            </a:r>
            <a:br>
              <a:rPr lang="pl-PL" sz="3600" b="1" dirty="0">
                <a:solidFill>
                  <a:srgbClr val="0070C0"/>
                </a:solidFill>
                <a:latin typeface="+mn-lt"/>
              </a:rPr>
            </a:br>
            <a:r>
              <a:rPr lang="pl-PL" sz="1800" dirty="0">
                <a:solidFill>
                  <a:srgbClr val="0070C0"/>
                </a:solidFill>
                <a:latin typeface="+mn-lt"/>
              </a:rPr>
              <a:t>Pl. Grunwaldzki 8-10/8, </a:t>
            </a:r>
            <a:br>
              <a:rPr lang="pl-PL" sz="1800" dirty="0">
                <a:solidFill>
                  <a:srgbClr val="0070C0"/>
                </a:solidFill>
                <a:latin typeface="+mn-lt"/>
              </a:rPr>
            </a:br>
            <a:r>
              <a:rPr lang="pl-PL" sz="1800" dirty="0">
                <a:solidFill>
                  <a:srgbClr val="0070C0"/>
                </a:solidFill>
                <a:latin typeface="+mn-lt"/>
              </a:rPr>
              <a:t>40-950 Katowice</a:t>
            </a:r>
            <a:br>
              <a:rPr lang="pl-PL" sz="1800" dirty="0">
                <a:solidFill>
                  <a:srgbClr val="0070C0"/>
                </a:solidFill>
                <a:latin typeface="+mn-lt"/>
              </a:rPr>
            </a:br>
            <a:r>
              <a:rPr lang="pl-PL" sz="1800" dirty="0">
                <a:solidFill>
                  <a:srgbClr val="0070C0"/>
                </a:solidFill>
                <a:latin typeface="+mn-lt"/>
              </a:rPr>
              <a:t>tel. 32 493 21 00</a:t>
            </a:r>
            <a:br>
              <a:rPr lang="pl-PL" sz="1800" dirty="0">
                <a:solidFill>
                  <a:srgbClr val="0070C0"/>
                </a:solidFill>
                <a:latin typeface="+mn-lt"/>
              </a:rPr>
            </a:br>
            <a:r>
              <a:rPr lang="pl-PL" sz="1800" dirty="0" err="1">
                <a:solidFill>
                  <a:srgbClr val="0070C0"/>
                </a:solidFill>
                <a:latin typeface="+mn-lt"/>
                <a:hlinkClick r:id="rId2"/>
              </a:rPr>
              <a:t>katowice@pfron.org.pl</a:t>
            </a:r>
            <a:r>
              <a:rPr lang="pl-PL" sz="1800" dirty="0">
                <a:solidFill>
                  <a:srgbClr val="003366"/>
                </a:solidFill>
                <a:latin typeface="+mn-lt"/>
              </a:rPr>
              <a:t/>
            </a:r>
            <a:br>
              <a:rPr lang="pl-PL" sz="1800" dirty="0">
                <a:solidFill>
                  <a:srgbClr val="003366"/>
                </a:solidFill>
                <a:latin typeface="+mn-lt"/>
              </a:rPr>
            </a:br>
            <a:r>
              <a:rPr lang="pl-PL" sz="1800" b="1" dirty="0"/>
              <a:t/>
            </a:r>
            <a:br>
              <a:rPr lang="pl-PL" sz="1800" b="1" dirty="0"/>
            </a:br>
            <a:r>
              <a:rPr lang="pl-PL" sz="2200" dirty="0" err="1">
                <a:solidFill>
                  <a:srgbClr val="003366"/>
                </a:solidFill>
                <a:latin typeface="+mn-lt"/>
              </a:rPr>
              <a:t>www.pfron.org.pl</a:t>
            </a:r>
            <a:r>
              <a:rPr lang="pl-PL" sz="2800" dirty="0">
                <a:solidFill>
                  <a:srgbClr val="003366"/>
                </a:solidFill>
                <a:latin typeface="Arial" pitchFamily="34" charset="0"/>
              </a:rPr>
              <a:t/>
            </a:r>
            <a:br>
              <a:rPr lang="pl-PL" sz="2800" dirty="0">
                <a:solidFill>
                  <a:srgbClr val="003366"/>
                </a:solidFill>
                <a:latin typeface="Arial" pitchFamily="34" charset="0"/>
              </a:rPr>
            </a:br>
            <a:r>
              <a:rPr lang="pl-PL" sz="3100" b="1" dirty="0"/>
              <a:t/>
            </a:r>
            <a:br>
              <a:rPr lang="pl-PL" sz="3100" b="1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/>
            </a:r>
            <a:br>
              <a:rPr lang="pl-PL" sz="2800" dirty="0"/>
            </a:br>
            <a:r>
              <a:rPr lang="pl-PL" sz="2800" dirty="0"/>
              <a:t>  </a:t>
            </a:r>
            <a:br>
              <a:rPr lang="pl-PL" sz="2800" dirty="0"/>
            </a:br>
            <a:r>
              <a:rPr lang="pl-PL" altLang="pl-PL" sz="2700" dirty="0"/>
              <a:t/>
            </a:r>
            <a:br>
              <a:rPr lang="pl-PL" altLang="pl-PL" sz="27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altLang="pl-PL" sz="3100" dirty="0"/>
              <a:t/>
            </a:r>
            <a:br>
              <a:rPr lang="pl-PL" altLang="pl-PL" sz="3100" dirty="0"/>
            </a:br>
            <a:r>
              <a:rPr lang="pl-PL" altLang="pl-PL" sz="3100" dirty="0"/>
              <a:t/>
            </a:r>
            <a:br>
              <a:rPr lang="pl-PL" altLang="pl-PL" sz="3100" dirty="0"/>
            </a:br>
            <a:r>
              <a:rPr lang="pl-PL" altLang="pl-PL" sz="2200" dirty="0"/>
              <a:t/>
            </a:r>
            <a:br>
              <a:rPr lang="pl-PL" altLang="pl-PL" sz="2200" dirty="0"/>
            </a:br>
            <a:r>
              <a:rPr lang="pl-PL" sz="3200" b="1" dirty="0"/>
              <a:t/>
            </a:r>
            <a:br>
              <a:rPr lang="pl-PL" sz="3200" b="1" dirty="0"/>
            </a:br>
            <a:endParaRPr lang="pl-PL" sz="3200" b="1" dirty="0"/>
          </a:p>
        </p:txBody>
      </p:sp>
      <p:pic>
        <p:nvPicPr>
          <p:cNvPr id="5" name="Picture 2" descr="F:\PFRON_praca\budynek z PFR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5" y="673769"/>
            <a:ext cx="5777515" cy="4483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129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84258473-07C0-4C58-B4FC-082063E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xmlns="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1936955" y="1567848"/>
            <a:ext cx="8702109" cy="4341501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pl-PL" sz="3200" b="1" dirty="0"/>
              <a:t>Umożliwienie </a:t>
            </a:r>
            <a:r>
              <a:rPr lang="pl-PL" sz="3200" b="1" u="sng" dirty="0"/>
              <a:t>Osobom Niepełnosprawnym </a:t>
            </a:r>
            <a:br>
              <a:rPr lang="pl-PL" sz="3200" b="1" u="sng" dirty="0"/>
            </a:br>
            <a:r>
              <a:rPr lang="pl-PL" sz="3200" b="1" u="sng" dirty="0"/>
              <a:t>i podmiotom działającym na ich rzecz</a:t>
            </a:r>
            <a:r>
              <a:rPr lang="pl-PL" sz="3200" b="1" dirty="0"/>
              <a:t> załatwianie na drodze elektronicznej spraw związanych ze wsparciem integracji zawodowej i społecznej finansowanym ze środków PFRON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099BB938-CE1E-4728-AEBF-98DC88535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Tytuł 13">
            <a:extLst>
              <a:ext uri="{FF2B5EF4-FFF2-40B4-BE49-F238E27FC236}">
                <a16:creationId xmlns:a16="http://schemas.microsoft.com/office/drawing/2014/main" xmlns="" id="{3B919C82-4BDE-4C35-8CA1-EE891C3D0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xmlns="" id="{6EE292F8-6974-479D-B05E-9832A45E79C3}"/>
              </a:ext>
            </a:extLst>
          </p:cNvPr>
          <p:cNvSpPr txBox="1">
            <a:spLocks/>
          </p:cNvSpPr>
          <p:nvPr/>
        </p:nvSpPr>
        <p:spPr>
          <a:xfrm>
            <a:off x="2452106" y="299407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Główny cel Systemu SOW</a:t>
            </a:r>
          </a:p>
        </p:txBody>
      </p:sp>
    </p:spTree>
    <p:extLst>
      <p:ext uri="{BB962C8B-B14F-4D97-AF65-F5344CB8AC3E}">
        <p14:creationId xmlns:p14="http://schemas.microsoft.com/office/powerpoint/2010/main" val="307906143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xmlns="" id="{633A0DD3-A6A3-4C19-9D32-3F5DEDE47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xmlns="" id="{AE20AD5A-2D24-4B6E-9A32-B21B305A4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xmlns="" id="{8AFEB8C2-BAF0-4783-8599-DF48628908A2}"/>
              </a:ext>
            </a:extLst>
          </p:cNvPr>
          <p:cNvGraphicFramePr>
            <a:graphicFrameLocks noGrp="1"/>
          </p:cNvGraphicFramePr>
          <p:nvPr>
            <p:ph sz="half" idx="15"/>
          </p:nvPr>
        </p:nvGraphicFramePr>
        <p:xfrm>
          <a:off x="1958976" y="1988842"/>
          <a:ext cx="8241481" cy="36192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Picture 2" descr="\\Adfs\wsp_wrp\POPC\Logotypy\logo_FE_Polska_Cyfrowa_rgb-1.jpg">
            <a:extLst>
              <a:ext uri="{FF2B5EF4-FFF2-40B4-BE49-F238E27FC236}">
                <a16:creationId xmlns:a16="http://schemas.microsoft.com/office/drawing/2014/main" xmlns="" id="{16AB61E1-C3E9-4D46-9DA3-D1B7045695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561" y="5733256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3" descr="\\Adfs\wsp_wrp\POPC\Logotypy\UE_EFRR_rgb-1.jpg">
            <a:extLst>
              <a:ext uri="{FF2B5EF4-FFF2-40B4-BE49-F238E27FC236}">
                <a16:creationId xmlns:a16="http://schemas.microsoft.com/office/drawing/2014/main" xmlns="" id="{A3740FC6-4A44-4BFE-AE62-B4869149F5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5" y="5733256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xmlns="" id="{5BB5AB4F-EA0C-460C-8CF6-5A40142F59DC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1"/>
            <a:ext cx="1584176" cy="1648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xmlns="" id="{D6B280AE-9349-470A-81C6-FCCDD47F8001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5440" y="88244"/>
            <a:ext cx="2999492" cy="1585097"/>
          </a:xfrm>
          <a:prstGeom prst="rect">
            <a:avLst/>
          </a:prstGeom>
        </p:spPr>
      </p:pic>
      <p:sp>
        <p:nvSpPr>
          <p:cNvPr id="14" name="Tytuł 1">
            <a:extLst>
              <a:ext uri="{FF2B5EF4-FFF2-40B4-BE49-F238E27FC236}">
                <a16:creationId xmlns:a16="http://schemas.microsoft.com/office/drawing/2014/main" xmlns="" id="{FFB3DABE-DF63-4E2A-A00F-B784A0190F5A}"/>
              </a:ext>
            </a:extLst>
          </p:cNvPr>
          <p:cNvSpPr txBox="1">
            <a:spLocks/>
          </p:cNvSpPr>
          <p:nvPr/>
        </p:nvSpPr>
        <p:spPr>
          <a:xfrm>
            <a:off x="3743318" y="601106"/>
            <a:ext cx="5184576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UŻYTKOWNICY</a:t>
            </a:r>
          </a:p>
        </p:txBody>
      </p:sp>
    </p:spTree>
    <p:extLst>
      <p:ext uri="{BB962C8B-B14F-4D97-AF65-F5344CB8AC3E}">
        <p14:creationId xmlns:p14="http://schemas.microsoft.com/office/powerpoint/2010/main" val="713543920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16" y="5710887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5" y="5710887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E6AA4EA4-325B-440A-ADA7-A01CDBB5ECC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1"/>
            <a:ext cx="1584176" cy="16489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B1E4F43A-088C-4BAF-B122-58118DA44748}"/>
              </a:ext>
            </a:extLst>
          </p:cNvPr>
          <p:cNvGraphicFramePr/>
          <p:nvPr/>
        </p:nvGraphicFramePr>
        <p:xfrm>
          <a:off x="1847528" y="1648908"/>
          <a:ext cx="3192016" cy="3812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7" name="Symbol zastępczy zawartości 5">
            <a:extLst>
              <a:ext uri="{FF2B5EF4-FFF2-40B4-BE49-F238E27FC236}">
                <a16:creationId xmlns:a16="http://schemas.microsoft.com/office/drawing/2014/main" xmlns="" id="{F1948C62-B9E5-417C-B762-8F70D37C10BD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8" y="2161189"/>
            <a:ext cx="4917628" cy="2790753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5B20AB7D-91C1-41ED-ABC3-C069DE2B4527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271464" y="14909"/>
            <a:ext cx="2999492" cy="1585097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xmlns="" id="{45CF2A2C-12BD-4AAE-AF61-CE92B99147E4}"/>
              </a:ext>
            </a:extLst>
          </p:cNvPr>
          <p:cNvSpPr txBox="1">
            <a:spLocks/>
          </p:cNvSpPr>
          <p:nvPr/>
        </p:nvSpPr>
        <p:spPr>
          <a:xfrm>
            <a:off x="4010266" y="601106"/>
            <a:ext cx="4917628" cy="795893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UŻYTKOWNICY</a:t>
            </a:r>
          </a:p>
        </p:txBody>
      </p:sp>
    </p:spTree>
    <p:extLst>
      <p:ext uri="{BB962C8B-B14F-4D97-AF65-F5344CB8AC3E}">
        <p14:creationId xmlns:p14="http://schemas.microsoft.com/office/powerpoint/2010/main" val="632380934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4258473-07C0-4C58-B4FC-082063E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80187" y="1651361"/>
            <a:ext cx="10231626" cy="434150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</a:pPr>
            <a:r>
              <a:rPr lang="pl-PL" b="1" dirty="0"/>
              <a:t>Osoby z niepełnosprawnościami</a:t>
            </a:r>
            <a:r>
              <a:rPr lang="pl-PL" dirty="0"/>
              <a:t>,</a:t>
            </a:r>
          </a:p>
          <a:p>
            <a:pPr lvl="0">
              <a:lnSpc>
                <a:spcPct val="150000"/>
              </a:lnSpc>
            </a:pPr>
            <a:r>
              <a:rPr lang="pl-PL" b="1" dirty="0"/>
              <a:t>Podmioty działające na rzecz osób niepełnosprawnych </a:t>
            </a:r>
            <a:r>
              <a:rPr lang="pl-PL" dirty="0"/>
              <a:t>(NGO, Warsztaty Terapii Zajęciowej, Zakłady Aktywizacji Zawodowej)</a:t>
            </a:r>
          </a:p>
          <a:p>
            <a:pPr>
              <a:lnSpc>
                <a:spcPct val="100000"/>
              </a:lnSpc>
            </a:pPr>
            <a:r>
              <a:rPr lang="pl-PL" b="1" dirty="0"/>
              <a:t>Jednostki Samorządu Terytorialnego </a:t>
            </a:r>
            <a:r>
              <a:rPr lang="pl-PL" dirty="0"/>
              <a:t>(</a:t>
            </a:r>
            <a:r>
              <a:rPr lang="pl-PL" dirty="0" err="1"/>
              <a:t>PCPRy</a:t>
            </a:r>
            <a:r>
              <a:rPr lang="pl-PL" dirty="0"/>
              <a:t>, </a:t>
            </a:r>
            <a:r>
              <a:rPr lang="pl-PL" dirty="0" err="1"/>
              <a:t>PUPy</a:t>
            </a:r>
            <a:r>
              <a:rPr lang="pl-PL" dirty="0"/>
              <a:t>, </a:t>
            </a:r>
            <a:r>
              <a:rPr lang="pl-PL" dirty="0" err="1"/>
              <a:t>OPSy</a:t>
            </a:r>
            <a:r>
              <a:rPr lang="pl-PL" dirty="0"/>
              <a:t>)</a:t>
            </a:r>
          </a:p>
          <a:p>
            <a:pPr lvl="0">
              <a:lnSpc>
                <a:spcPct val="100000"/>
              </a:lnSpc>
            </a:pPr>
            <a:r>
              <a:rPr lang="pl-PL" b="1" dirty="0"/>
              <a:t>Pracodawcy</a:t>
            </a:r>
            <a:r>
              <a:rPr lang="pl-PL" dirty="0"/>
              <a:t> zatrudniający osoby niepełnosprawne</a:t>
            </a:r>
          </a:p>
          <a:p>
            <a:pPr lvl="0">
              <a:lnSpc>
                <a:spcPct val="100000"/>
              </a:lnSpc>
            </a:pPr>
            <a:r>
              <a:rPr lang="pl-PL" b="1" dirty="0"/>
              <a:t>PFRON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99BB938-CE1E-4728-AEBF-98DC88535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ytuł 9">
            <a:extLst>
              <a:ext uri="{FF2B5EF4-FFF2-40B4-BE49-F238E27FC236}">
                <a16:creationId xmlns="" xmlns:a16="http://schemas.microsoft.com/office/drawing/2014/main" id="{A4F8E6D0-F5BD-4C02-A7E2-88C9C3BBC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Tytuł 1">
            <a:extLst>
              <a:ext uri="{FF2B5EF4-FFF2-40B4-BE49-F238E27FC236}">
                <a16:creationId xmlns="" xmlns:a16="http://schemas.microsoft.com/office/drawing/2014/main" id="{342647C2-FDB3-4362-9354-2E136A8E1BC2}"/>
              </a:ext>
            </a:extLst>
          </p:cNvPr>
          <p:cNvSpPr txBox="1">
            <a:spLocks/>
          </p:cNvSpPr>
          <p:nvPr/>
        </p:nvSpPr>
        <p:spPr>
          <a:xfrm>
            <a:off x="2452106" y="299407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Beneficjenci Systemu</a:t>
            </a:r>
          </a:p>
        </p:txBody>
      </p:sp>
    </p:spTree>
    <p:extLst>
      <p:ext uri="{BB962C8B-B14F-4D97-AF65-F5344CB8AC3E}">
        <p14:creationId xmlns:p14="http://schemas.microsoft.com/office/powerpoint/2010/main" val="136720595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="" xmlns:a16="http://schemas.microsoft.com/office/drawing/2014/main" id="{84258473-07C0-4C58-B4FC-082063E12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984244" y="1814286"/>
            <a:ext cx="9142982" cy="3895001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pl-PL" dirty="0"/>
              <a:t>Zmniejszenie trudności w aplikowaniu o środki PFRON </a:t>
            </a:r>
            <a:br>
              <a:rPr lang="pl-PL" dirty="0"/>
            </a:br>
            <a:r>
              <a:rPr lang="pl-PL" dirty="0"/>
              <a:t>i poprawa jakości życia niepełnosprawnych obywateli (ON),</a:t>
            </a:r>
          </a:p>
          <a:p>
            <a:pPr algn="just">
              <a:lnSpc>
                <a:spcPct val="100000"/>
              </a:lnSpc>
            </a:pPr>
            <a:r>
              <a:rPr lang="pl-PL" dirty="0"/>
              <a:t>Zwiększenie zainteresowania i poprawa jakości i dostępności e-usług, kierowanych do Osób Niepełnosprawnych </a:t>
            </a:r>
            <a:br>
              <a:rPr lang="pl-PL" dirty="0"/>
            </a:br>
            <a:r>
              <a:rPr lang="pl-PL" dirty="0"/>
              <a:t>i podmiotów działających na ich rzecz,</a:t>
            </a:r>
          </a:p>
          <a:p>
            <a:pPr algn="just">
              <a:lnSpc>
                <a:spcPct val="100000"/>
              </a:lnSpc>
            </a:pPr>
            <a:r>
              <a:rPr lang="pl-PL" dirty="0"/>
              <a:t>Zapewnienie sprawnego przepływu danych sprawozdawczych pomiędzy realizatorem zadań (JST), </a:t>
            </a:r>
            <a:br>
              <a:rPr lang="pl-PL" dirty="0"/>
            </a:br>
            <a:r>
              <a:rPr lang="pl-PL" dirty="0"/>
              <a:t>a podmiotem finansującym (PFRON).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99BB938-CE1E-4728-AEBF-98DC88535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ytuł 9">
            <a:extLst>
              <a:ext uri="{FF2B5EF4-FFF2-40B4-BE49-F238E27FC236}">
                <a16:creationId xmlns="" xmlns:a16="http://schemas.microsoft.com/office/drawing/2014/main" id="{DB237F48-086C-4390-9990-12F7105D4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Tytuł 1">
            <a:extLst>
              <a:ext uri="{FF2B5EF4-FFF2-40B4-BE49-F238E27FC236}">
                <a16:creationId xmlns="" xmlns:a16="http://schemas.microsoft.com/office/drawing/2014/main" id="{CF90D098-BCD5-4005-86F7-DBCC607F7A22}"/>
              </a:ext>
            </a:extLst>
          </p:cNvPr>
          <p:cNvSpPr txBox="1">
            <a:spLocks/>
          </p:cNvSpPr>
          <p:nvPr/>
        </p:nvSpPr>
        <p:spPr>
          <a:xfrm>
            <a:off x="2452106" y="299407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Korzyści</a:t>
            </a:r>
          </a:p>
        </p:txBody>
      </p:sp>
    </p:spTree>
    <p:extLst>
      <p:ext uri="{BB962C8B-B14F-4D97-AF65-F5344CB8AC3E}">
        <p14:creationId xmlns:p14="http://schemas.microsoft.com/office/powerpoint/2010/main" val="1905928141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>
            <a:extLst>
              <a:ext uri="{FF2B5EF4-FFF2-40B4-BE49-F238E27FC236}">
                <a16:creationId xmlns="" xmlns:a16="http://schemas.microsoft.com/office/drawing/2014/main" id="{2C755CB2-2536-46EF-87D2-D14731FBE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Symbol zastępczy zawartości 10">
            <a:extLst>
              <a:ext uri="{FF2B5EF4-FFF2-40B4-BE49-F238E27FC236}">
                <a16:creationId xmlns="" xmlns:a16="http://schemas.microsoft.com/office/drawing/2014/main" id="{8C1AD94D-5A8A-4895-84C9-FE6A9B3201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="" xmlns:a16="http://schemas.microsoft.com/office/drawing/2014/main" id="{35E45B9F-2DCA-4267-B7E3-16CDCE1394A2}"/>
              </a:ext>
            </a:extLst>
          </p:cNvPr>
          <p:cNvSpPr>
            <a:spLocks noGrp="1"/>
          </p:cNvSpPr>
          <p:nvPr>
            <p:ph sz="half" idx="15"/>
          </p:nvPr>
        </p:nvSpPr>
        <p:spPr>
          <a:xfrm>
            <a:off x="478587" y="1930400"/>
            <a:ext cx="11032832" cy="3898020"/>
          </a:xfrm>
        </p:spPr>
        <p:txBody>
          <a:bodyPr/>
          <a:lstStyle/>
          <a:p>
            <a:pPr lvl="0"/>
            <a:r>
              <a:rPr lang="pl-PL" dirty="0"/>
              <a:t>Możliwe będzie załatwienie dofinansowania drogą elektroniczną - od wypełnienia wniosku, jego podpisania i złożenia, wyjaśnień i uzupełnień, podpisanie umowy aż po rozliczenie dofinansowania</a:t>
            </a:r>
          </a:p>
          <a:p>
            <a:pPr lvl="0"/>
            <a:r>
              <a:rPr lang="pl-PL" dirty="0"/>
              <a:t>Kreator - narzędzie ułatwiające dobór odpowiedniej formy wsparcia</a:t>
            </a:r>
          </a:p>
          <a:p>
            <a:pPr lvl="0"/>
            <a:r>
              <a:rPr lang="pl-PL" dirty="0"/>
              <a:t>Urządzenia mobilne – informator o formach wsparcia i pomoc w wypełnieniu wniosków dla osób wykluczonych cyfrowo</a:t>
            </a:r>
          </a:p>
          <a:p>
            <a:pPr marL="0" lv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="" xmlns:a16="http://schemas.microsoft.com/office/drawing/2014/main" id="{099BB938-CE1E-4728-AEBF-98DC88535F1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284" y="41783"/>
            <a:ext cx="1584176" cy="1648907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Tytuł 1">
            <a:extLst>
              <a:ext uri="{FF2B5EF4-FFF2-40B4-BE49-F238E27FC236}">
                <a16:creationId xmlns="" xmlns:a16="http://schemas.microsoft.com/office/drawing/2014/main" id="{F57DC379-E1B5-467E-8B63-DD30F6D423BF}"/>
              </a:ext>
            </a:extLst>
          </p:cNvPr>
          <p:cNvSpPr txBox="1">
            <a:spLocks/>
          </p:cNvSpPr>
          <p:nvPr/>
        </p:nvSpPr>
        <p:spPr>
          <a:xfrm>
            <a:off x="2452106" y="299407"/>
            <a:ext cx="8093868" cy="1018116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pl-PL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4400" b="1">
                <a:solidFill>
                  <a:schemeClr val="bg1"/>
                </a:solidFill>
                <a:ea typeface="+mj-ea"/>
                <a:cs typeface="+mj-cs"/>
              </a:defRPr>
            </a:lvl1pPr>
          </a:lstStyle>
          <a:p>
            <a:r>
              <a:rPr lang="pl-PL" dirty="0"/>
              <a:t>Wnioskodawcy</a:t>
            </a:r>
          </a:p>
        </p:txBody>
      </p:sp>
    </p:spTree>
    <p:extLst>
      <p:ext uri="{BB962C8B-B14F-4D97-AF65-F5344CB8AC3E}">
        <p14:creationId xmlns:p14="http://schemas.microsoft.com/office/powerpoint/2010/main" val="2640663706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2447764" y="1628800"/>
          <a:ext cx="729647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Picture 2" descr="\\Adfs\wsp_wrp\POPC\Logotypy\logo_FE_Polska_Cyfrowa_rgb-1.jpg">
            <a:extLst>
              <a:ext uri="{FF2B5EF4-FFF2-40B4-BE49-F238E27FC236}">
                <a16:creationId xmlns:a16="http://schemas.microsoft.com/office/drawing/2014/main" xmlns="" id="{A97AE552-643F-471C-9EE6-A8C5D0CA8B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16" y="5710887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Obraz 4">
            <a:extLst>
              <a:ext uri="{FF2B5EF4-FFF2-40B4-BE49-F238E27FC236}">
                <a16:creationId xmlns:a16="http://schemas.microsoft.com/office/drawing/2014/main" xmlns="" id="{2CBAF24C-0C4D-4853-98EA-20746CB59007}"/>
              </a:ext>
            </a:extLst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16480" y="363580"/>
            <a:ext cx="1584176" cy="1648907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3" descr="\\Adfs\wsp_wrp\POPC\Logotypy\UE_EFRR_rgb-1.jpg">
            <a:extLst>
              <a:ext uri="{FF2B5EF4-FFF2-40B4-BE49-F238E27FC236}">
                <a16:creationId xmlns:a16="http://schemas.microsoft.com/office/drawing/2014/main" xmlns="" id="{097ED8DE-B07B-4C4D-99CB-E29FDBD35B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8487" y="5828420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ytuł 1">
            <a:extLst>
              <a:ext uri="{FF2B5EF4-FFF2-40B4-BE49-F238E27FC236}">
                <a16:creationId xmlns:a16="http://schemas.microsoft.com/office/drawing/2014/main" xmlns="" id="{D46F66F3-1F8B-49AF-8815-C81BE7A409D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711450" y="404813"/>
            <a:ext cx="7705725" cy="782637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600" b="1" dirty="0">
                <a:solidFill>
                  <a:schemeClr val="bg1"/>
                </a:solidFill>
                <a:latin typeface="+mn-lt"/>
              </a:rPr>
              <a:t>WSPARCIE DLA WNIOSKODAWCÓW</a:t>
            </a:r>
          </a:p>
        </p:txBody>
      </p:sp>
    </p:spTree>
    <p:extLst>
      <p:ext uri="{BB962C8B-B14F-4D97-AF65-F5344CB8AC3E}">
        <p14:creationId xmlns:p14="http://schemas.microsoft.com/office/powerpoint/2010/main" val="2609430660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\\Adfs\wsp_wrp\POPC\Logotypy\logo_FE_Polska_Cyfrowa_rgb-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416" y="5710887"/>
            <a:ext cx="166614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\\Adfs\wsp_wrp\POPC\Logotypy\UE_EFRR_rgb-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2065" y="5710887"/>
            <a:ext cx="2867487" cy="935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xmlns="" id="{E6AA4EA4-325B-440A-ADA7-A01CDBB5ECCC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280" y="1"/>
            <a:ext cx="1584176" cy="164890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B1E4F43A-088C-4BAF-B122-58118DA44748}"/>
              </a:ext>
            </a:extLst>
          </p:cNvPr>
          <p:cNvGraphicFramePr/>
          <p:nvPr/>
        </p:nvGraphicFramePr>
        <p:xfrm>
          <a:off x="2148338" y="1622066"/>
          <a:ext cx="3083566" cy="38120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7" name="Symbol zastępczy zawartości 5">
            <a:extLst>
              <a:ext uri="{FF2B5EF4-FFF2-40B4-BE49-F238E27FC236}">
                <a16:creationId xmlns:a16="http://schemas.microsoft.com/office/drawing/2014/main" xmlns="" id="{AFEFBD00-3434-4600-BB1B-A1B5BB76D33C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2692" y="2119107"/>
            <a:ext cx="4991780" cy="2832835"/>
          </a:xfrm>
          <a:prstGeom prst="rect">
            <a:avLst/>
          </a:prstGeom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xmlns="" id="{A0219D48-6941-47DA-A98B-E271424E8BD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5440" y="0"/>
            <a:ext cx="2999492" cy="1585097"/>
          </a:xfrm>
          <a:prstGeom prst="rect">
            <a:avLst/>
          </a:prstGeom>
        </p:spPr>
      </p:pic>
      <p:sp>
        <p:nvSpPr>
          <p:cNvPr id="9" name="Tytuł 1">
            <a:extLst>
              <a:ext uri="{FF2B5EF4-FFF2-40B4-BE49-F238E27FC236}">
                <a16:creationId xmlns:a16="http://schemas.microsoft.com/office/drawing/2014/main" xmlns="" id="{898B4EDE-259D-43E8-A962-6A89E7B6B36C}"/>
              </a:ext>
            </a:extLst>
          </p:cNvPr>
          <p:cNvSpPr txBox="1">
            <a:spLocks/>
          </p:cNvSpPr>
          <p:nvPr/>
        </p:nvSpPr>
        <p:spPr>
          <a:xfrm>
            <a:off x="3936112" y="601106"/>
            <a:ext cx="4991781" cy="883678"/>
          </a:xfrm>
          <a:prstGeom prst="rect">
            <a:avLst/>
          </a:prstGeo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chemeClr val="bg1"/>
                </a:solidFill>
                <a:latin typeface="+mn-lt"/>
              </a:rPr>
              <a:t>UŻYTKOWNICY</a:t>
            </a:r>
          </a:p>
        </p:txBody>
      </p:sp>
    </p:spTree>
    <p:extLst>
      <p:ext uri="{BB962C8B-B14F-4D97-AF65-F5344CB8AC3E}">
        <p14:creationId xmlns:p14="http://schemas.microsoft.com/office/powerpoint/2010/main" val="180491167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4196</TotalTime>
  <Words>337</Words>
  <Application>Microsoft Office PowerPoint</Application>
  <PresentationFormat>Niestandardowy</PresentationFormat>
  <Paragraphs>88</Paragraphs>
  <Slides>16</Slides>
  <Notes>9</Notes>
  <HiddenSlides>2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 System Obsługi Wsparcia finansowanego ze środków PFRON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WSPARCIE DLA WNIOSKODAWCÓW</vt:lpstr>
      <vt:lpstr>Prezentacja programu PowerPoint</vt:lpstr>
      <vt:lpstr>WSPARCIE DLA JST</vt:lpstr>
      <vt:lpstr>Prezentacja programu PowerPoint</vt:lpstr>
      <vt:lpstr>PORTAL-SOW.PFRON.ORG.PL</vt:lpstr>
      <vt:lpstr>Prezentacja programu PowerPoint</vt:lpstr>
      <vt:lpstr>Prezentacja programu PowerPoint</vt:lpstr>
      <vt:lpstr>Prezentacja programu PowerPoint</vt:lpstr>
      <vt:lpstr>                             Dziękuję za uwagę   Oddział Śląski PFRON Pl. Grunwaldzki 8-10/8,  40-950 Katowice tel. 32 493 21 00 katowice@pfron.org.pl  www.pfron.org.pl              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Dariusz Łazar</dc:creator>
  <cp:lastModifiedBy>Teresa</cp:lastModifiedBy>
  <cp:revision>170</cp:revision>
  <cp:lastPrinted>2018-09-19T11:28:33Z</cp:lastPrinted>
  <dcterms:created xsi:type="dcterms:W3CDTF">2018-06-01T17:14:38Z</dcterms:created>
  <dcterms:modified xsi:type="dcterms:W3CDTF">2019-06-27T18:56:28Z</dcterms:modified>
</cp:coreProperties>
</file>